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  <p:sldMasterId id="2147483661" r:id="rId2"/>
    <p:sldMasterId id="2147483676" r:id="rId3"/>
    <p:sldMasterId id="2147483681" r:id="rId4"/>
    <p:sldMasterId id="2147483685" r:id="rId5"/>
    <p:sldMasterId id="2147483700" r:id="rId6"/>
  </p:sldMasterIdLst>
  <p:notesMasterIdLst>
    <p:notesMasterId r:id="rId30"/>
  </p:notesMasterIdLst>
  <p:sldIdLst>
    <p:sldId id="257" r:id="rId7"/>
    <p:sldId id="611" r:id="rId8"/>
    <p:sldId id="610" r:id="rId9"/>
    <p:sldId id="621" r:id="rId10"/>
    <p:sldId id="622" r:id="rId11"/>
    <p:sldId id="260" r:id="rId12"/>
    <p:sldId id="259" r:id="rId13"/>
    <p:sldId id="626" r:id="rId14"/>
    <p:sldId id="628" r:id="rId15"/>
    <p:sldId id="629" r:id="rId16"/>
    <p:sldId id="279" r:id="rId17"/>
    <p:sldId id="280" r:id="rId18"/>
    <p:sldId id="281" r:id="rId19"/>
    <p:sldId id="276" r:id="rId20"/>
    <p:sldId id="282" r:id="rId21"/>
    <p:sldId id="262" r:id="rId22"/>
    <p:sldId id="679" r:id="rId23"/>
    <p:sldId id="630" r:id="rId24"/>
    <p:sldId id="631" r:id="rId25"/>
    <p:sldId id="634" r:id="rId26"/>
    <p:sldId id="633" r:id="rId27"/>
    <p:sldId id="620" r:id="rId28"/>
    <p:sldId id="63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049FE"/>
    <a:srgbClr val="288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2" autoAdjust="0"/>
    <p:restoredTop sz="94692" autoAdjust="0"/>
  </p:normalViewPr>
  <p:slideViewPr>
    <p:cSldViewPr snapToGrid="0">
      <p:cViewPr>
        <p:scale>
          <a:sx n="70" d="100"/>
          <a:sy n="70" d="100"/>
        </p:scale>
        <p:origin x="29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2E110-A2DE-42E7-B9AC-18504DC979B3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C26CA-59A0-4CCF-8FB8-2E2FA6EC8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95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29BB6-38D7-421E-A930-23F6F7EEFC2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29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B84FCD-FD5B-4209-88CF-EC3CF80BEF6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26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53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4CCED-CCE5-40A2-9270-C66E72EA3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232C66-A7B2-4646-86DF-BE99A6D1F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FD0DD1-5D34-44EF-AE6B-2185E95E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A1C24-EAC0-4459-B3B0-AAC0B1CD7D1D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7EF56-51EC-4A1A-A036-225BDE43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EF019-A5AC-4C06-B35D-A1DD0000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1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E966C-269E-40B2-A151-4ADC2B5F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971941-C45D-4A32-AEDD-068849DC1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ABE6B5-2262-43D6-B535-892C1A8B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D8E7D-86EE-4B0B-8C5D-07F6822659A9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4B252-0DC1-4F77-A383-EE4771E8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33D8FE-6C41-432D-B128-36E6E2C3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00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72D3DF-E2BA-499B-AC03-B0D95AF3A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5E6F84-080A-47DA-969B-B405B5F6A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2169B2-F1E9-4DB9-96AB-374924AC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549B-EAF9-4016-9296-AE73D939A0B8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52C5B5-6DAB-45EE-87D3-9B470D1F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105730-9887-421C-9C0E-86B677D1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87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D4DC8-02CD-449D-AABB-F6811139F5C1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67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FB5B-4524-41FB-8E82-20CF8C4DE54B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518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64E32-D7B6-4A6F-B0C7-F87F5C150C6E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63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F199-A04B-4CB0-90DB-70513CD49FBF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094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032E-B52C-44A6-8B71-D27B8072A7C1}" type="datetime1">
              <a:rPr lang="ru-RU" smtClean="0"/>
              <a:t>11.04.2023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33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9788-991B-41EA-B259-A8CD4CCB0511}" type="datetime1">
              <a:rPr lang="ru-RU" smtClean="0"/>
              <a:t>11.04.2023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599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C15A-5A1D-41B8-B1D8-3C04F867E391}" type="datetime1">
              <a:rPr lang="ru-RU" smtClean="0"/>
              <a:t>11.04.2023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5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2D12-51B4-428F-8737-897EDA294641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17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ECBCA-8888-44F7-A9C5-84B8BCBE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4C01-3DDA-4A14-9A52-1CCCB3FE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B5AB82-FD2D-402E-A41F-5F0EECBF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5059-C5FE-4992-AA62-898400C7AE9B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9C560-AB48-4A3E-BB71-1EDB3685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E372A-F9DD-4353-BA9F-E2838EE2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888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E01D-33D0-4076-AC6D-2B9AF9C6BECF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661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72F4-FA9E-4F92-92BB-CC7079D1EE8E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568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6069-F14A-4D2C-9210-B865709232D1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581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445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2111B-4149-4F74-A528-F9A9F026224E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196ABA7-4967-43DB-B637-4096C7F410AD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EA44A3C2-2F05-41EA-99DC-3FDC02C71C84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9FA29E-B589-48E7-8F8D-14E9A554C870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67222C87-0C98-4F8D-9F8D-A576DFC34BDE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0E973565-8155-4AB2-BF75-962639BF96EE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7">
                <a:extLst>
                  <a:ext uri="{FF2B5EF4-FFF2-40B4-BE49-F238E27FC236}">
                    <a16:creationId xmlns:a16="http://schemas.microsoft.com/office/drawing/2014/main" id="{B2FABD6D-6151-43AA-B670-252AADB21C8C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1B89234-BFB8-4604-B609-77D5889BFB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896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005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17212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6497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897772" y="1220755"/>
            <a:ext cx="4387565" cy="4387565"/>
          </a:xfrm>
          <a:prstGeom prst="ellipse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3125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17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A23BB-7998-4C5A-8519-10ADFEDA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F31FD-F048-4A78-ACB6-F27A3A1D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630BB0-1C35-481F-AAEA-6975DF62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8E7-6526-4FB4-B8D6-91E2448F6CFD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FC1A12-19F3-43EE-AF36-7E55487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88946B-97B2-423C-BA4D-E7CD3DB4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292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1155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6FC5-1AF8-4847-8A97-54F96AC29EE7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140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8FC0-66DA-4C40-A683-2377B34965BB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3071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94F3-B7CB-4445-B68E-4B8C9A354FC9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6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2876-C644-44A3-9027-AD6F912FC23E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919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557B-AB4B-4EFB-BC34-03B4E8788EC6}" type="datetime1">
              <a:rPr lang="ru-RU" smtClean="0"/>
              <a:t>11.04.2023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668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EEB23-DE9B-44FC-B605-59D968F251E9}" type="datetime1">
              <a:rPr lang="ru-RU" smtClean="0"/>
              <a:t>11.04.2023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74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26BE5-4EE2-4B31-98E7-1D574BB0518F}" type="datetime1">
              <a:rPr lang="ru-RU" smtClean="0"/>
              <a:t>11.04.2023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26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E146-F559-4243-A882-613A57AE1CE9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46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FF6-483A-4E5E-A583-52E9704CB79A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82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952CD-EFEE-4CB3-A245-2381ECB9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4277E1-1D2B-402D-A4EF-0CBE13026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804814-ADDE-4F57-8553-6514DC1E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C0F2DC-802C-48FF-BC5E-A2E446B1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19F-05D5-468F-BEBA-E3C5B014F1A5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3B65A-BE2C-4B33-B389-993FB13C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786A04-19BE-4199-9A4A-0BA76B7B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921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635B-AD6F-4F65-ABEB-EB78201CA743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2579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0F9E-7716-48B7-8EDF-CC85EFE31F4B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605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42841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2111B-4149-4F74-A528-F9A9F026224E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196ABA7-4967-43DB-B637-4096C7F410AD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EA44A3C2-2F05-41EA-99DC-3FDC02C71C84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9FA29E-B589-48E7-8F8D-14E9A554C870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67222C87-0C98-4F8D-9F8D-A576DFC34BDE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0E973565-8155-4AB2-BF75-962639BF96EE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7">
                <a:extLst>
                  <a:ext uri="{FF2B5EF4-FFF2-40B4-BE49-F238E27FC236}">
                    <a16:creationId xmlns:a16="http://schemas.microsoft.com/office/drawing/2014/main" id="{B2FABD6D-6151-43AA-B670-252AADB21C8C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1B89234-BFB8-4604-B609-77D5889BFB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3979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05840" anchor="ctr"/>
          <a:lstStyle>
            <a:lvl1pPr marL="0" indent="0" algn="l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05840" anchor="ctr"/>
          <a:lstStyle>
            <a:lvl1pPr marL="0" indent="0" algn="l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404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16EF11-73FA-4561-ABC5-E76276AB0B64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3813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2041B0-AB3A-417C-8AD1-E94FCE217A1B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190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5C0D9B-8AE2-44CE-BF16-7844F4CD7435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070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69DB00-94F8-45D7-A45B-E9537053CACD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644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44A9A5-C446-4843-B3B3-E7A075C642BB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13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802CA-E6B1-4341-86D9-9C1BB6E4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DD5559-D93F-49B3-AB5D-2BDF95A30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E4F93C-7E9C-4054-A384-14DAA752F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F4CA5CF-EEC4-4820-A65C-07FA30A40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77507F-1B37-4F6A-9DD0-2E363BCCB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E62283C-2DDF-4371-98B3-B92B4116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5980F-7BA2-4524-A907-A1DBDC065882}" type="datetime1">
              <a:rPr lang="ru-RU" smtClean="0"/>
              <a:t>11.04.2023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55C2AF-FAE6-4429-82E9-AECAAB4B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8850FD-2DD3-4055-B3EB-9982DCE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643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84F88C-B4F8-497A-9B95-C29F5B18455F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731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34A97B-6755-475C-97B5-810426021DFE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725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7AF7A0-E8F3-4996-8EA4-B068BAD7216C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346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55EBA9-3C7B-4FA7-9578-ADA1BE6DD21A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077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52854B-BB5D-40DD-8A6E-9E81EBC904E3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906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CB24A6-6DAC-4B83-8A55-FBC0601E8FC1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14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3254C-2395-4E14-B608-F0158DD7553B}" type="datetime1">
              <a:rPr lang="ru-RU" smtClean="0">
                <a:solidFill>
                  <a:srgbClr val="000000"/>
                </a:solidFill>
              </a:rPr>
              <a:t>11.04.2023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73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64347-1133-46F8-AA15-4D53D147F6E8}" type="datetime1">
              <a:rPr lang="ru-RU" smtClean="0">
                <a:solidFill>
                  <a:srgbClr val="000000"/>
                </a:solidFill>
              </a:rPr>
              <a:t>11.04.2023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4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60FF6-8F44-4E9C-890F-B08B784E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F63DC0-3EB3-4EEA-A246-3FB3ECCE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6D0F-D521-4BE9-96B0-028E518C388B}" type="datetime1">
              <a:rPr lang="ru-RU" smtClean="0"/>
              <a:t>11.04.2023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200068-A027-45F3-8A01-5291018E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4BA454-3F27-4393-8F4C-1554A0F9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0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7C57CF6-D25B-4D44-8FA4-8BF47AAF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0C1AE-723B-420E-8BE1-34F13BFA436F}" type="datetime1">
              <a:rPr lang="ru-RU" smtClean="0"/>
              <a:t>11.04.2023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CDAF47-9660-42CC-9DE1-EFCFD10D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817850-ACF6-4152-8FFB-89E1BF55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ED069-81C4-4936-AF1F-2906DBF7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EA9ACE-1460-4133-BAFC-C4C13E3B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D9D5D-608A-4455-B310-2E1EA01F4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C6F1FE-43C7-4C2E-B944-9AA64433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95E3-8ABE-40C3-8C7A-5658A0B8912E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4F9812-3908-4397-89BD-C8CBC22C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F57B1E-03DA-417C-8127-BC947486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9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910906-56A2-4B1F-B9AA-E3990CFC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546CA5-447F-4480-B6E5-39DD26E13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271D00-7C18-4338-8FB3-1AA3C6AEF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4E5995-7F0E-4740-87C2-04DB56C7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D3D5-A367-43F8-8B60-290391694DAB}" type="datetime1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36F456-E18F-48EC-B5C9-9A8F416B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60B8C7-A121-4EE8-B91C-041A1C0F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77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6D083-65CE-4F7E-A7B6-DB442ED6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658921-2580-4D3E-81F2-D19B799D0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9D6B9-445E-4D33-AE78-572DB5CFD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6974-8AB2-47B5-922F-55AFC1782BA1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C0AF82-4F2F-437E-A44C-FD5AB463C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6501D-7FE7-438C-8AC9-41B0C084F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04C55-7FB3-4725-A94B-4DCC1A295C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20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72AE9-A836-41EC-A9C3-4CFF42DC48C7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127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15366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ransition>
    <p:fade thruBlk="1"/>
  </p:transition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4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72E96-E01D-4976-B6CB-56D134D57552}" type="datetime1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95386-E0AB-45CC-9678-47152D44A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134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D6561-FFB1-46DC-AC88-446A4D468829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3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soskov.ru/" TargetMode="External"/><Relationship Id="rId2" Type="http://schemas.openxmlformats.org/officeDocument/2006/relationships/hyperlink" Target="mailto:ososkov@jinr.ru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dd.jinr.ru/db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14450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1%80%D0%B0%D0%BD%D1%81%D1%84%D0%BE%D1%80%D0%BC%D0%B5%D1%80_(%D0%BC%D0%BE%D0%B4%D0%B5%D0%BB%D1%8C_%D0%BC%D0%B0%D1%88%D0%B8%D0%BD%D0%BD%D0%BE%D0%B3%D0%BE_%D0%BE%D0%B1%D1%83%D1%87%D0%B5%D0%BD%D0%B8%D1%8F)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eerc.ifmo.ru/wiki/index.php?title=%D0%9E%D0%B1%D1%80%D0%B0%D0%B1%D0%BE%D1%82%D0%BA%D0%B0_%D0%B5%D1%81%D1%82%D0%B5%D1%81%D1%82%D0%B2%D0%B5%D0%BD%D0%BD%D0%BE%D0%B3%D0%BE_%D1%8F%D0%B7%D1%8B%D0%BA%D0%B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erc.ifmo.ru/wiki/index.php?title=%D0%9C%D0%B5%D1%85%D0%B0%D0%BD%D0%B8%D0%B7%D0%BC_%D0%B2%D0%BD%D0%B8%D0%BC%D0%B0%D0%BD%D0%B8%D1%8F" TargetMode="External"/><Relationship Id="rId2" Type="http://schemas.openxmlformats.org/officeDocument/2006/relationships/hyperlink" Target="https://neerc.ifmo.ru/wiki/index.php?title=%D0%90%D0%B2%D1%82%D0%BE%D0%BA%D0%BE%D0%B4%D0%B8%D1%80%D0%BE%D0%B2%D1%89%D0%B8%D0%BA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0%D0%B2%D1%82%D0%BE%D0%BC%D0%B0%D1%82%D0%B8%D1%87%D0%B5%D1%81%D0%BA%D0%BE%D0%B5_%D1%80%D0%B5%D1%84%D0%B5%D1%80%D0%B8%D1%80%D0%BE%D0%B2%D0%B0%D0%BD%D0%B8%D0%B5" TargetMode="External"/><Relationship Id="rId13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hyperlink" Target="file:///F:\Work\&#1058;&#1088;&#1072;&#1085;&#1089;&#1092;&#1086;&#1088;&#1084;&#1077;&#1088;&#1099;\&#1087;&#1077;&#1088;&#1077;&#1074;&#1086;&#1076;" TargetMode="External"/><Relationship Id="rId12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9C%D0%B0%D1%88%D0%B8%D0%BD%D0%BD%D1%8B%D0%B9_%D0%BF%D0%B5%D1%80%D0%B5%D0%B2%D0%BE%D0%B4" TargetMode="External"/><Relationship Id="rId11" Type="http://schemas.microsoft.com/office/2007/relationships/hdphoto" Target="../media/hdphoto4.wdp"/><Relationship Id="rId5" Type="http://schemas.openxmlformats.org/officeDocument/2006/relationships/hyperlink" Target="https://ru.wikipedia.org/wiki/%D0%9D%D0%B5%D0%B9%D1%80%D0%BE%D0%BD%D0%BD%D0%B0%D1%8F_%D1%81%D0%B5%D1%82%D1%8C" TargetMode="External"/><Relationship Id="rId15" Type="http://schemas.microsoft.com/office/2007/relationships/hdphoto" Target="../media/hdphoto6.wdp"/><Relationship Id="rId10" Type="http://schemas.openxmlformats.org/officeDocument/2006/relationships/image" Target="../media/image47.png"/><Relationship Id="rId4" Type="http://schemas.openxmlformats.org/officeDocument/2006/relationships/hyperlink" Target="https://ru.wikipedia.org/wiki/%D0%93%D0%BB%D1%83%D0%B1%D0%BE%D0%BA%D0%BE%D0%B5_%D0%BE%D0%B1%D1%83%D1%87%D0%B5%D0%BD%D0%B8%D0%B5" TargetMode="External"/><Relationship Id="rId9" Type="http://schemas.openxmlformats.org/officeDocument/2006/relationships/hyperlink" Target="https://arxiv.org/abs/1706.03762" TargetMode="External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Mohanty/PlantVillage-Dataset" TargetMode="External"/><Relationship Id="rId2" Type="http://schemas.openxmlformats.org/officeDocument/2006/relationships/hyperlink" Target="https://arxiv.org/ftp/arxiv/papers/1511/1511.08060.pdf" TargetMode="External"/><Relationship Id="rId1" Type="http://schemas.openxmlformats.org/officeDocument/2006/relationships/slideLayout" Target="../slideLayouts/slideLayout30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hyperlink" Target="https://www.crowdai.org/challenges/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3824064" cy="476250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Г.Ососков Машинное обучение Лекция 4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5560" y="2140420"/>
            <a:ext cx="8424936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800" b="1">
                <a:solidFill>
                  <a:srgbClr val="0000FF"/>
                </a:solidFill>
              </a:rPr>
              <a:t>Лекция 5</a:t>
            </a:r>
            <a:endParaRPr lang="ru-RU" sz="4800" b="1" dirty="0">
              <a:solidFill>
                <a:srgbClr val="0000FF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облачной платформы для выявления и профилактики заболеваний сельскохозяйственных растений</a:t>
            </a:r>
            <a:endParaRPr lang="ru-RU" sz="2800" b="1" dirty="0">
              <a:solidFill>
                <a:srgbClr val="0000FF"/>
              </a:solidFill>
            </a:endParaRPr>
          </a:p>
          <a:p>
            <a:pPr algn="ctr" eaLnBrk="1" hangingPunct="1">
              <a:lnSpc>
                <a:spcPct val="80000"/>
              </a:lnSpc>
            </a:pPr>
            <a:endParaRPr lang="ru-RU" altLang="ru-RU" sz="2800" dirty="0"/>
          </a:p>
          <a:p>
            <a:pPr algn="ctr" eaLnBrk="1" hangingPunct="1">
              <a:lnSpc>
                <a:spcPct val="80000"/>
              </a:lnSpc>
            </a:pPr>
            <a:r>
              <a:rPr lang="en-US" altLang="ru-RU" sz="2800" dirty="0"/>
              <a:t>email: </a:t>
            </a:r>
            <a:r>
              <a:rPr lang="en-GB" altLang="ru-RU" sz="2800" dirty="0">
                <a:hlinkClick r:id="rId2"/>
              </a:rPr>
              <a:t>ososkov@jinr.ru</a:t>
            </a:r>
            <a:endParaRPr lang="en-GB" altLang="ru-RU" sz="2800" dirty="0"/>
          </a:p>
          <a:p>
            <a:pPr lvl="0" algn="ctr">
              <a:lnSpc>
                <a:spcPct val="80000"/>
              </a:lnSpc>
            </a:pPr>
            <a:r>
              <a:rPr lang="en-US" altLang="ru-RU" sz="2800" dirty="0">
                <a:hlinkClick r:id="rId3"/>
              </a:rPr>
              <a:t>http://gososkov.ru</a:t>
            </a:r>
            <a:r>
              <a:rPr lang="en-US" altLang="ru-RU" sz="2800" dirty="0"/>
              <a:t> </a:t>
            </a:r>
            <a:endParaRPr lang="ru-RU" altLang="ru-RU" sz="2800" dirty="0"/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sz="2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4800" b="1" dirty="0">
              <a:solidFill>
                <a:srgbClr val="0000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39823" y="1124757"/>
            <a:ext cx="1847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6000" b="1" dirty="0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75520" y="570746"/>
            <a:ext cx="85689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4400" b="1" dirty="0">
                <a:solidFill>
                  <a:srgbClr val="0000FF"/>
                </a:solidFill>
              </a:rPr>
              <a:t>Машинное обучение </a:t>
            </a:r>
            <a:br>
              <a:rPr lang="ru-RU" altLang="ru-RU" sz="4400" b="1" dirty="0">
                <a:solidFill>
                  <a:srgbClr val="0000FF"/>
                </a:solidFill>
              </a:rPr>
            </a:br>
            <a:r>
              <a:rPr lang="ru-RU" sz="3200" b="1" dirty="0">
                <a:solidFill>
                  <a:srgbClr val="1A0AEC"/>
                </a:solidFill>
              </a:rPr>
              <a:t>и интеллектуальный анализ данных</a:t>
            </a:r>
            <a:endParaRPr lang="ru-RU" sz="3200" b="1" dirty="0">
              <a:solidFill>
                <a:srgbClr val="00000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71C7EE-F46D-C963-53D6-8DB30645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4" y="0"/>
            <a:ext cx="1972505" cy="136196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AFFCA23-38F1-F1FD-B815-47D13612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94" y="0"/>
            <a:ext cx="1405106" cy="13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Дата 9">
            <a:extLst>
              <a:ext uri="{FF2B5EF4-FFF2-40B4-BE49-F238E27FC236}">
                <a16:creationId xmlns:a16="http://schemas.microsoft.com/office/drawing/2014/main" id="{9E0F13AC-8D90-5A24-5B18-198C330E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1F02-2945-49E9-AC5C-48869B2E1C21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2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220756"/>
          </a:xfrm>
          <a:noFill/>
        </p:spPr>
        <p:txBody>
          <a:bodyPr/>
          <a:lstStyle/>
          <a:p>
            <a:pPr algn="ctr"/>
            <a:r>
              <a:rPr lang="ru-RU" dirty="0">
                <a:solidFill>
                  <a:srgbClr val="FFFFCC"/>
                </a:solidFill>
              </a:rPr>
              <a:t>Всё дело в данных</a:t>
            </a:r>
            <a:r>
              <a:rPr lang="ru-RU" dirty="0">
                <a:solidFill>
                  <a:srgbClr val="FFFF00"/>
                </a:solidFill>
              </a:rPr>
              <a:t>!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122" name="Picture 12">
            <a:extLst>
              <a:ext uri="{FF2B5EF4-FFF2-40B4-BE49-F238E27FC236}">
                <a16:creationId xmlns:a16="http://schemas.microsoft.com/office/drawing/2014/main" id="{6755AE3E-BEBB-484B-B164-D5884B4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" y="2776839"/>
            <a:ext cx="5694357" cy="36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E2CCFC-2AD9-49CF-A468-A5442F615AE6}"/>
              </a:ext>
            </a:extLst>
          </p:cNvPr>
          <p:cNvSpPr/>
          <p:nvPr/>
        </p:nvSpPr>
        <p:spPr>
          <a:xfrm>
            <a:off x="0" y="1216769"/>
            <a:ext cx="6710475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Внимательно посмотрите на эту картинку. Первый ряд - изображения </a:t>
            </a:r>
            <a:r>
              <a:rPr lang="ru-RU" sz="18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PlantVillage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второй ряд - реальные </a:t>
            </a:r>
          </a:p>
          <a:p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изображения из Интернета. </a:t>
            </a:r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Отличия в фоне и ориентации листьев!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Фермер делает фото листа вместе с другими листьями и всем, что попадет в объектив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9359D-898D-466D-9BD6-CFF8553E1A86}"/>
              </a:ext>
            </a:extLst>
          </p:cNvPr>
          <p:cNvSpPr/>
          <p:nvPr/>
        </p:nvSpPr>
        <p:spPr>
          <a:xfrm>
            <a:off x="366871" y="6377226"/>
            <a:ext cx="4782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Две совсем разные формы представления данных</a:t>
            </a:r>
            <a:endParaRPr lang="ru-RU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F7B34-0C77-4374-B98E-676442DEBC4C}"/>
              </a:ext>
            </a:extLst>
          </p:cNvPr>
          <p:cNvSpPr/>
          <p:nvPr/>
        </p:nvSpPr>
        <p:spPr>
          <a:xfrm>
            <a:off x="6710475" y="1195197"/>
            <a:ext cx="5450553" cy="407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Поэтому мы решили создать наш собственный </a:t>
            </a:r>
            <a:r>
              <a:rPr lang="ru-RU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датасет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!</a:t>
            </a:r>
          </a:p>
          <a:p>
            <a:endParaRPr 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  <a:p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PDD dataset </a:t>
            </a:r>
            <a:r>
              <a:rPr 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67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http://pdd.jinr.ru/db/</a:t>
            </a:r>
            <a:r>
              <a:rPr 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включает</a:t>
            </a:r>
            <a:endParaRPr lang="en-US" sz="1867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1556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изображений листьев, здоровых и</a:t>
            </a:r>
          </a:p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различных болезней</a:t>
            </a:r>
          </a:p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видов растений: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Виноград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Пшеница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Кукуруза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Хлопок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Огурцы.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3CAB0-935F-463C-91F1-DC9447B12B37}"/>
              </a:ext>
            </a:extLst>
          </p:cNvPr>
          <p:cNvSpPr/>
          <p:nvPr/>
        </p:nvSpPr>
        <p:spPr>
          <a:xfrm>
            <a:off x="5719464" y="5148952"/>
            <a:ext cx="6472536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/>
              <a:t>Для обучения мы использовали сначала обычную сиамскую сеть, получив </a:t>
            </a:r>
            <a:r>
              <a:rPr kumimoji="0" lang="ru-RU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эффективность классификации</a:t>
            </a:r>
            <a:r>
              <a:rPr kumimoji="0" lang="ru-RU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 95%, </a:t>
            </a:r>
            <a:r>
              <a:rPr lang="ru-RU" sz="2000" dirty="0"/>
              <a:t>но затем улучшили эффективность</a:t>
            </a:r>
            <a:r>
              <a:rPr lang="en-US" sz="2000" dirty="0"/>
              <a:t> </a:t>
            </a:r>
            <a:r>
              <a:rPr lang="ru-RU" sz="2000" dirty="0"/>
              <a:t>до</a:t>
            </a:r>
            <a:r>
              <a:rPr lang="en-US" sz="2000" dirty="0"/>
              <a:t> 98%</a:t>
            </a:r>
            <a:r>
              <a:rPr lang="ru-RU" sz="2000" dirty="0"/>
              <a:t>, применив специальную трёхчленную функцию ошибки </a:t>
            </a:r>
            <a:r>
              <a:rPr lang="en-US" sz="2000" b="1" dirty="0" err="1"/>
              <a:t>Tripletloss</a:t>
            </a:r>
            <a:endParaRPr lang="ru-RU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C3B05-5745-4A3C-9D9A-38C3ABF01FD7}"/>
              </a:ext>
            </a:extLst>
          </p:cNvPr>
          <p:cNvSpPr txBox="1"/>
          <p:nvPr/>
        </p:nvSpPr>
        <p:spPr>
          <a:xfrm>
            <a:off x="11760629" y="63362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1662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rgbClr val="2049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Сиамские сети с функцией ошибки </a:t>
            </a:r>
            <a:r>
              <a:rPr lang="en-US" b="1" dirty="0" err="1">
                <a:solidFill>
                  <a:srgbClr val="2049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Tripletloss</a:t>
            </a:r>
            <a:endParaRPr lang="en-US" b="1" dirty="0">
              <a:solidFill>
                <a:srgbClr val="2049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99938" y="5926442"/>
            <a:ext cx="1143503" cy="323882"/>
          </a:xfrm>
          <a:prstGeom prst="rect">
            <a:avLst/>
          </a:prstGeom>
        </p:spPr>
        <p:txBody>
          <a:bodyPr wrap="square" lIns="76910" tIns="38455" rIns="76910" bIns="3845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1600" b="0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/>
                <a:cs typeface="Arial" pitchFamily="34" charset="0"/>
              </a:rPr>
              <a:t>о </a:t>
            </a:r>
            <a:r>
              <a:rPr kumimoji="0" lang="en-US" altLang="ko-KR" sz="1600" b="0" i="0" u="sng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/>
                <a:cs typeface="Arial" pitchFamily="34" charset="0"/>
              </a:rPr>
              <a:t>FaceNet</a:t>
            </a:r>
            <a:endParaRPr kumimoji="0" lang="ru-RU" sz="16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558" y="1032031"/>
            <a:ext cx="61448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Поскольку мы хотим сравнить два изображения и получать небольшие расстояния для одинаковых изображений и большие расстояния для разных изображений, идея состоит в том, чтобы для </a:t>
            </a: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трех нейросетей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, объединенных в конце, рассмотреть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:</a:t>
            </a:r>
            <a:endParaRPr kumimoji="0" lang="ru-RU" alt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92062" y="3639659"/>
            <a:ext cx="6096000" cy="32008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3200" marR="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Начальное изображение, называемое «якорем» (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anchor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)</a:t>
            </a:r>
            <a:endParaRPr kumimoji="0" lang="en-US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Изображение того же класса что и «якорь»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(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positive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Изображение другого класса (</a:t>
            </a:r>
            <a:r>
              <a:rPr kumimoji="0" lang="en-US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negative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)</a:t>
            </a:r>
            <a:endParaRPr kumimoji="0" lang="en-US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7" y="3876397"/>
            <a:ext cx="562042" cy="5620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1" y="4843069"/>
            <a:ext cx="667910" cy="6679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9" y="5761052"/>
            <a:ext cx="553611" cy="553611"/>
          </a:xfrm>
          <a:prstGeom prst="rect">
            <a:avLst/>
          </a:prstGeom>
        </p:spPr>
      </p:pic>
      <p:pic>
        <p:nvPicPr>
          <p:cNvPr id="1026" name="Picture 2" descr="http://qrcoder.ru/code/?https%3A%2F%2Farxiv.org%2Fabs%2F1503.03832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756" y="4804213"/>
            <a:ext cx="1104899" cy="11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Группа 1045"/>
          <p:cNvGrpSpPr/>
          <p:nvPr/>
        </p:nvGrpSpPr>
        <p:grpSpPr>
          <a:xfrm>
            <a:off x="6550668" y="1392198"/>
            <a:ext cx="5639987" cy="4243401"/>
            <a:chOff x="6587894" y="1453521"/>
            <a:chExt cx="5639987" cy="4243401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87894" y="1453521"/>
              <a:ext cx="2962280" cy="4243401"/>
              <a:chOff x="6585026" y="1501981"/>
              <a:chExt cx="2940650" cy="4212416"/>
            </a:xfrm>
          </p:grpSpPr>
          <p:grpSp>
            <p:nvGrpSpPr>
              <p:cNvPr id="6" name="Группа 5"/>
              <p:cNvGrpSpPr/>
              <p:nvPr/>
            </p:nvGrpSpPr>
            <p:grpSpPr>
              <a:xfrm>
                <a:off x="6585026" y="1501981"/>
                <a:ext cx="2940650" cy="4212416"/>
                <a:chOff x="6585026" y="1501981"/>
                <a:chExt cx="2940650" cy="4212416"/>
              </a:xfrm>
            </p:grpSpPr>
            <p:sp>
              <p:nvSpPr>
                <p:cNvPr id="14" name="Прямоугольник 13"/>
                <p:cNvSpPr/>
                <p:nvPr/>
              </p:nvSpPr>
              <p:spPr>
                <a:xfrm>
                  <a:off x="6594231" y="1501981"/>
                  <a:ext cx="984738" cy="119775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рямоугольник 15"/>
                <p:cNvSpPr/>
                <p:nvPr/>
              </p:nvSpPr>
              <p:spPr>
                <a:xfrm>
                  <a:off x="6602002" y="3009312"/>
                  <a:ext cx="984738" cy="119775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рямоугольник 16"/>
                <p:cNvSpPr/>
                <p:nvPr/>
              </p:nvSpPr>
              <p:spPr>
                <a:xfrm>
                  <a:off x="6585026" y="4516643"/>
                  <a:ext cx="984738" cy="119775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" name="Рисунок 1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6374" y="1843380"/>
                  <a:ext cx="562042" cy="562042"/>
                </a:xfrm>
                <a:prstGeom prst="rect">
                  <a:avLst/>
                </a:prstGeom>
              </p:spPr>
            </p:pic>
            <p:pic>
              <p:nvPicPr>
                <p:cNvPr id="19" name="Рисунок 1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7080" y="3273173"/>
                  <a:ext cx="667910" cy="667910"/>
                </a:xfrm>
                <a:prstGeom prst="rect">
                  <a:avLst/>
                </a:prstGeom>
              </p:spPr>
            </p:pic>
            <p:pic>
              <p:nvPicPr>
                <p:cNvPr id="20" name="Рисунок 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7565" y="4882746"/>
                  <a:ext cx="553611" cy="553611"/>
                </a:xfrm>
                <a:prstGeom prst="rect">
                  <a:avLst/>
                </a:prstGeom>
              </p:spPr>
            </p:pic>
            <p:sp>
              <p:nvSpPr>
                <p:cNvPr id="5" name="Прямоугольник 4"/>
                <p:cNvSpPr/>
                <p:nvPr/>
              </p:nvSpPr>
              <p:spPr>
                <a:xfrm>
                  <a:off x="7781112" y="1729934"/>
                  <a:ext cx="1723373" cy="75224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7793234" y="3234425"/>
                  <a:ext cx="1723373" cy="75224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Прямоугольник 21"/>
                <p:cNvSpPr/>
                <p:nvPr/>
              </p:nvSpPr>
              <p:spPr>
                <a:xfrm>
                  <a:off x="7802303" y="4727375"/>
                  <a:ext cx="1723373" cy="75224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8106709" y="1985901"/>
                <a:ext cx="1213137" cy="336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Arial" panose="020B0604020202020204" pitchFamily="34" charset="0"/>
                  </a:rPr>
                  <a:t>MobileNetV2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106708" y="3457049"/>
                <a:ext cx="1213137" cy="336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Arial" panose="020B0604020202020204" pitchFamily="34" charset="0"/>
                  </a:rPr>
                  <a:t>MobileNetV2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057420" y="4964998"/>
                <a:ext cx="1213137" cy="336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Arial" panose="020B0604020202020204" pitchFamily="34" charset="0"/>
                  </a:rPr>
                  <a:t>MobileNetV2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Группа 30"/>
            <p:cNvGrpSpPr/>
            <p:nvPr/>
          </p:nvGrpSpPr>
          <p:grpSpPr>
            <a:xfrm>
              <a:off x="10019051" y="1487740"/>
              <a:ext cx="363786" cy="1138124"/>
              <a:chOff x="10321667" y="1477028"/>
              <a:chExt cx="363786" cy="1138124"/>
            </a:xfrm>
          </p:grpSpPr>
          <p:grpSp>
            <p:nvGrpSpPr>
              <p:cNvPr id="15" name="Группа 14"/>
              <p:cNvGrpSpPr/>
              <p:nvPr/>
            </p:nvGrpSpPr>
            <p:grpSpPr>
              <a:xfrm>
                <a:off x="10321667" y="1477028"/>
                <a:ext cx="363786" cy="1138124"/>
                <a:chOff x="6371967" y="1179195"/>
                <a:chExt cx="363786" cy="1138124"/>
              </a:xfrm>
            </p:grpSpPr>
            <p:sp>
              <p:nvSpPr>
                <p:cNvPr id="26" name="Скругленный прямоугольник 25"/>
                <p:cNvSpPr/>
                <p:nvPr/>
              </p:nvSpPr>
              <p:spPr>
                <a:xfrm>
                  <a:off x="6371967" y="1179195"/>
                  <a:ext cx="363786" cy="1138124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Блок-схема: узел 26"/>
                <p:cNvSpPr/>
                <p:nvPr/>
              </p:nvSpPr>
              <p:spPr>
                <a:xfrm>
                  <a:off x="6476085" y="127695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Блок-схема: узел 27"/>
                <p:cNvSpPr/>
                <p:nvPr/>
              </p:nvSpPr>
              <p:spPr>
                <a:xfrm>
                  <a:off x="6477704" y="151423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Блок-схема: узел 28"/>
                <p:cNvSpPr/>
                <p:nvPr/>
              </p:nvSpPr>
              <p:spPr>
                <a:xfrm>
                  <a:off x="6489916" y="2073071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0377588" y="1948958"/>
                <a:ext cx="265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+mn-cs"/>
                  </a:rPr>
                  <a:t>…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Группа 33"/>
            <p:cNvGrpSpPr/>
            <p:nvPr/>
          </p:nvGrpSpPr>
          <p:grpSpPr>
            <a:xfrm>
              <a:off x="10025837" y="3016454"/>
              <a:ext cx="363786" cy="1138124"/>
              <a:chOff x="10321667" y="1477028"/>
              <a:chExt cx="363786" cy="1138124"/>
            </a:xfrm>
          </p:grpSpPr>
          <p:grpSp>
            <p:nvGrpSpPr>
              <p:cNvPr id="35" name="Группа 34"/>
              <p:cNvGrpSpPr/>
              <p:nvPr/>
            </p:nvGrpSpPr>
            <p:grpSpPr>
              <a:xfrm>
                <a:off x="10321667" y="1477028"/>
                <a:ext cx="363786" cy="1138124"/>
                <a:chOff x="6371967" y="1179195"/>
                <a:chExt cx="363786" cy="1138124"/>
              </a:xfrm>
            </p:grpSpPr>
            <p:sp>
              <p:nvSpPr>
                <p:cNvPr id="37" name="Скругленный прямоугольник 36"/>
                <p:cNvSpPr/>
                <p:nvPr/>
              </p:nvSpPr>
              <p:spPr>
                <a:xfrm>
                  <a:off x="6371967" y="1179195"/>
                  <a:ext cx="363786" cy="1138124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Блок-схема: узел 37"/>
                <p:cNvSpPr/>
                <p:nvPr/>
              </p:nvSpPr>
              <p:spPr>
                <a:xfrm>
                  <a:off x="6476085" y="127695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Блок-схема: узел 38"/>
                <p:cNvSpPr/>
                <p:nvPr/>
              </p:nvSpPr>
              <p:spPr>
                <a:xfrm>
                  <a:off x="6477704" y="151423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Блок-схема: узел 39"/>
                <p:cNvSpPr/>
                <p:nvPr/>
              </p:nvSpPr>
              <p:spPr>
                <a:xfrm>
                  <a:off x="6489916" y="2073071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10377588" y="1948958"/>
                <a:ext cx="265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+mn-cs"/>
                  </a:rPr>
                  <a:t>…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Группа 40"/>
            <p:cNvGrpSpPr/>
            <p:nvPr/>
          </p:nvGrpSpPr>
          <p:grpSpPr>
            <a:xfrm>
              <a:off x="10044836" y="4489621"/>
              <a:ext cx="363786" cy="1138124"/>
              <a:chOff x="10321667" y="1477028"/>
              <a:chExt cx="363786" cy="1138124"/>
            </a:xfrm>
          </p:grpSpPr>
          <p:grpSp>
            <p:nvGrpSpPr>
              <p:cNvPr id="42" name="Группа 41"/>
              <p:cNvGrpSpPr/>
              <p:nvPr/>
            </p:nvGrpSpPr>
            <p:grpSpPr>
              <a:xfrm>
                <a:off x="10321667" y="1477028"/>
                <a:ext cx="363786" cy="1138124"/>
                <a:chOff x="6371967" y="1179195"/>
                <a:chExt cx="363786" cy="1138124"/>
              </a:xfrm>
            </p:grpSpPr>
            <p:sp>
              <p:nvSpPr>
                <p:cNvPr id="44" name="Скругленный прямоугольник 43"/>
                <p:cNvSpPr/>
                <p:nvPr/>
              </p:nvSpPr>
              <p:spPr>
                <a:xfrm>
                  <a:off x="6371967" y="1179195"/>
                  <a:ext cx="363786" cy="1138124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Блок-схема: узел 44"/>
                <p:cNvSpPr/>
                <p:nvPr/>
              </p:nvSpPr>
              <p:spPr>
                <a:xfrm>
                  <a:off x="6476085" y="127695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Блок-схема: узел 45"/>
                <p:cNvSpPr/>
                <p:nvPr/>
              </p:nvSpPr>
              <p:spPr>
                <a:xfrm>
                  <a:off x="6477704" y="1514238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Блок-схема: узел 46"/>
                <p:cNvSpPr/>
                <p:nvPr/>
              </p:nvSpPr>
              <p:spPr>
                <a:xfrm>
                  <a:off x="6489916" y="2073071"/>
                  <a:ext cx="165887" cy="159457"/>
                </a:xfrm>
                <a:prstGeom prst="flowChartConnector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10377588" y="1948958"/>
                <a:ext cx="265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+mn-cs"/>
                  </a:rPr>
                  <a:t>…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endParaRPr>
              </a:p>
            </p:txBody>
          </p:sp>
        </p:grpSp>
        <p:sp>
          <p:nvSpPr>
            <p:cNvPr id="33" name="Шестиугольник 32"/>
            <p:cNvSpPr/>
            <p:nvPr/>
          </p:nvSpPr>
          <p:spPr>
            <a:xfrm>
              <a:off x="10858500" y="3098814"/>
              <a:ext cx="1242060" cy="973403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005821" y="3425329"/>
              <a:ext cx="12220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rPr>
                <a:t>Triplet loss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Двойная стрелка вверх/вниз 47"/>
            <p:cNvSpPr/>
            <p:nvPr/>
          </p:nvSpPr>
          <p:spPr>
            <a:xfrm>
              <a:off x="8603090" y="2460270"/>
              <a:ext cx="205740" cy="68719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Двойная стрелка вверх/вниз 50"/>
            <p:cNvSpPr/>
            <p:nvPr/>
          </p:nvSpPr>
          <p:spPr>
            <a:xfrm>
              <a:off x="8592869" y="3984204"/>
              <a:ext cx="205740" cy="687198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44" name="Группа 1043"/>
            <p:cNvGrpSpPr/>
            <p:nvPr/>
          </p:nvGrpSpPr>
          <p:grpSpPr>
            <a:xfrm>
              <a:off x="7579875" y="1849917"/>
              <a:ext cx="3999665" cy="3296779"/>
              <a:chOff x="7579875" y="1849917"/>
              <a:chExt cx="3999665" cy="3296779"/>
            </a:xfrm>
          </p:grpSpPr>
          <p:cxnSp>
            <p:nvCxnSpPr>
              <p:cNvPr id="52" name="Прямая со стрелкой 51"/>
              <p:cNvCxnSpPr>
                <a:stCxn id="14" idx="3"/>
                <a:endCxn id="5" idx="1"/>
              </p:cNvCxnSpPr>
              <p:nvPr/>
            </p:nvCxnSpPr>
            <p:spPr>
              <a:xfrm>
                <a:off x="7589148" y="2056802"/>
                <a:ext cx="203630" cy="523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/>
              <p:cNvCxnSpPr>
                <a:stCxn id="16" idx="3"/>
                <a:endCxn id="21" idx="1"/>
              </p:cNvCxnSpPr>
              <p:nvPr/>
            </p:nvCxnSpPr>
            <p:spPr>
              <a:xfrm>
                <a:off x="7596976" y="3575220"/>
                <a:ext cx="208013" cy="237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 стрелкой 58"/>
              <p:cNvCxnSpPr>
                <a:stCxn id="17" idx="3"/>
                <a:endCxn id="22" idx="1"/>
              </p:cNvCxnSpPr>
              <p:nvPr/>
            </p:nvCxnSpPr>
            <p:spPr>
              <a:xfrm flipV="1">
                <a:off x="7579875" y="5081529"/>
                <a:ext cx="234250" cy="1211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 стрелкой 60"/>
              <p:cNvCxnSpPr>
                <a:stCxn id="5" idx="3"/>
                <a:endCxn id="26" idx="1"/>
              </p:cNvCxnSpPr>
              <p:nvPr/>
            </p:nvCxnSpPr>
            <p:spPr>
              <a:xfrm flipV="1">
                <a:off x="9528827" y="2056802"/>
                <a:ext cx="490224" cy="523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 стрелкой 62"/>
              <p:cNvCxnSpPr>
                <a:stCxn id="21" idx="3"/>
                <a:endCxn id="37" idx="1"/>
              </p:cNvCxnSpPr>
              <p:nvPr/>
            </p:nvCxnSpPr>
            <p:spPr>
              <a:xfrm>
                <a:off x="9541038" y="3577597"/>
                <a:ext cx="484799" cy="791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Прямая со стрелкой 1034"/>
              <p:cNvCxnSpPr/>
              <p:nvPr/>
            </p:nvCxnSpPr>
            <p:spPr>
              <a:xfrm>
                <a:off x="9541038" y="5093639"/>
                <a:ext cx="484799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Скругленная соединительная линия 1036"/>
              <p:cNvCxnSpPr/>
              <p:nvPr/>
            </p:nvCxnSpPr>
            <p:spPr>
              <a:xfrm flipV="1">
                <a:off x="10408622" y="4072217"/>
                <a:ext cx="1069003" cy="1074479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Скругленная соединительная линия 1038"/>
              <p:cNvCxnSpPr/>
              <p:nvPr/>
            </p:nvCxnSpPr>
            <p:spPr>
              <a:xfrm>
                <a:off x="10381407" y="1849917"/>
                <a:ext cx="1198133" cy="1256021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Прямая со стрелкой 1040"/>
              <p:cNvCxnSpPr>
                <a:stCxn id="37" idx="3"/>
                <a:endCxn id="33" idx="3"/>
              </p:cNvCxnSpPr>
              <p:nvPr/>
            </p:nvCxnSpPr>
            <p:spPr>
              <a:xfrm>
                <a:off x="10389623" y="3585516"/>
                <a:ext cx="468877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8745690" y="4140413"/>
              <a:ext cx="1500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rPr>
                <a:t>Веса одинаковые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745691" y="2636052"/>
              <a:ext cx="1500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anose="020B0604020202020204" pitchFamily="34" charset="0"/>
                </a:rPr>
                <a:t>Веса одинаковые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70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2786C5-F50E-4585-87AF-AF5FB776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9175" y="2466988"/>
            <a:ext cx="1152244" cy="115224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8788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2049FE"/>
                </a:solidFill>
                <a:latin typeface="Arial" panose="020B0604020202020204" pitchFamily="34" charset="0"/>
              </a:rPr>
              <a:t>Функция ошибки </a:t>
            </a:r>
            <a:r>
              <a:rPr lang="en-US" sz="4800" b="1" dirty="0" err="1">
                <a:solidFill>
                  <a:srgbClr val="2049FE"/>
                </a:solidFill>
                <a:latin typeface="Arial" panose="020B0604020202020204" pitchFamily="34" charset="0"/>
              </a:rPr>
              <a:t>Tripletloss</a:t>
            </a:r>
            <a:endParaRPr lang="en-US" sz="4800" b="1" dirty="0">
              <a:solidFill>
                <a:srgbClr val="2049FE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576" y="817267"/>
            <a:ext cx="579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Трехчленная функция ошибки минимизирует расстояние между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anchor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88C3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так как оба они принадлежат одному классу, и максимизирует расстояние между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anchor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55286" y="2012507"/>
                <a:ext cx="8079424" cy="584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𝑳</m:t>
                      </m:r>
                      <m:r>
                        <a:rPr kumimoji="0" lang="ru-RU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ru-RU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ru-RU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𝐦𝐚𝐱</m:t>
                          </m:r>
                        </m:fName>
                        <m:e>
                          <m:d>
                            <m:dPr>
                              <m:ctrlPr>
                                <a:rPr kumimoji="0" lang="ru-RU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  <m:r>
                                    <a:rPr kumimoji="0" lang="ru-RU" sz="3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kumimoji="0" lang="ru-RU" sz="32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𝒅</m:t>
                              </m:r>
                              <m:d>
                                <m:dPr>
                                  <m:ctrlP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  <m:r>
                                    <a:rPr kumimoji="0" lang="ru-RU" sz="3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kumimoji="0" lang="ru-RU" sz="32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kumimoji="0" lang="ru-RU" sz="32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3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𝒎𝒂𝒓𝒈𝒊𝒏</m:t>
                              </m:r>
                              <m:r>
                                <a:rPr kumimoji="0" lang="ru-RU" sz="32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ru-RU" sz="32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ru-RU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6" y="2012507"/>
                <a:ext cx="8079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7" name="Группа 1036"/>
          <p:cNvGrpSpPr/>
          <p:nvPr/>
        </p:nvGrpSpPr>
        <p:grpSpPr>
          <a:xfrm>
            <a:off x="199918" y="2406252"/>
            <a:ext cx="11603087" cy="4017835"/>
            <a:chOff x="938491" y="3077549"/>
            <a:chExt cx="11546700" cy="4017835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2290177" y="3546663"/>
              <a:ext cx="23811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переменная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«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a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»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представляет собой 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якорное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изображение (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49F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anchor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6161644" y="3498129"/>
              <a:ext cx="252236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«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p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»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– изображение из того же класса, что и якорное (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88C3B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positive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4" name="Прямоугольник 1023"/>
            <p:cNvSpPr/>
            <p:nvPr/>
          </p:nvSpPr>
          <p:spPr>
            <a:xfrm>
              <a:off x="2859077" y="6325943"/>
              <a:ext cx="96261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Формула определяет, что различие между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anchor </a:t>
              </a:r>
              <a:r>
                <a:rPr kumimoji="0" lang="ru-RU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и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positive</a:t>
              </a:r>
              <a:r>
                <a:rPr kumimoji="0" lang="ru-RU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должно быть меньше, чем различие между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anchor </a:t>
              </a:r>
              <a:r>
                <a:rPr kumimoji="0" lang="ru-RU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и 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  <a:endPara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Прямоугольник 1024"/>
            <p:cNvSpPr/>
            <p:nvPr/>
          </p:nvSpPr>
          <p:spPr>
            <a:xfrm>
              <a:off x="2168400" y="5265933"/>
              <a:ext cx="36598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 «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d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»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989B1">
                      <a:lumMod val="50000"/>
                    </a:srgbClr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– это 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функция для подсчета расстояния между векторами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,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например, Евклидовое расстояние.</a:t>
              </a:r>
            </a:p>
          </p:txBody>
        </p:sp>
        <p:grpSp>
          <p:nvGrpSpPr>
            <p:cNvPr id="1033" name="Группа 1032"/>
            <p:cNvGrpSpPr/>
            <p:nvPr/>
          </p:nvGrpSpPr>
          <p:grpSpPr>
            <a:xfrm>
              <a:off x="1047442" y="3397632"/>
              <a:ext cx="1148921" cy="1446550"/>
              <a:chOff x="1047442" y="3500939"/>
              <a:chExt cx="1148921" cy="1446550"/>
            </a:xfrm>
          </p:grpSpPr>
          <p:sp>
            <p:nvSpPr>
              <p:cNvPr id="45" name="Oval 39">
                <a:extLst>
                  <a:ext uri="{FF2B5EF4-FFF2-40B4-BE49-F238E27FC236}">
                    <a16:creationId xmlns:a16="http://schemas.microsoft.com/office/drawing/2014/main" id="{1A490F7B-E837-4FAC-A043-22183BEE0BF8}"/>
                  </a:ext>
                </a:extLst>
              </p:cNvPr>
              <p:cNvSpPr/>
              <p:nvPr/>
            </p:nvSpPr>
            <p:spPr>
              <a:xfrm>
                <a:off x="1047442" y="3649753"/>
                <a:ext cx="1148921" cy="1148921"/>
              </a:xfrm>
              <a:prstGeom prst="ellipse">
                <a:avLst/>
              </a:prstGeom>
              <a:solidFill>
                <a:srgbClr val="204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032" name="TextBox 1031"/>
              <p:cNvSpPr txBox="1"/>
              <p:nvPr/>
            </p:nvSpPr>
            <p:spPr>
              <a:xfrm>
                <a:off x="1201848" y="3500939"/>
                <a:ext cx="8789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A</a:t>
                </a:r>
                <a:endParaRPr kumimoji="0" lang="ru-RU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034" name="Группа 1033"/>
            <p:cNvGrpSpPr/>
            <p:nvPr/>
          </p:nvGrpSpPr>
          <p:grpSpPr>
            <a:xfrm>
              <a:off x="4935829" y="3248817"/>
              <a:ext cx="1148921" cy="1446550"/>
              <a:chOff x="5070820" y="3142303"/>
              <a:chExt cx="1148921" cy="1446550"/>
            </a:xfrm>
          </p:grpSpPr>
          <p:sp>
            <p:nvSpPr>
              <p:cNvPr id="46" name="Oval 39">
                <a:extLst>
                  <a:ext uri="{FF2B5EF4-FFF2-40B4-BE49-F238E27FC236}">
                    <a16:creationId xmlns:a16="http://schemas.microsoft.com/office/drawing/2014/main" id="{1A490F7B-E837-4FAC-A043-22183BEE0BF8}"/>
                  </a:ext>
                </a:extLst>
              </p:cNvPr>
              <p:cNvSpPr/>
              <p:nvPr/>
            </p:nvSpPr>
            <p:spPr>
              <a:xfrm>
                <a:off x="5070820" y="3303252"/>
                <a:ext cx="1148921" cy="1148921"/>
              </a:xfrm>
              <a:prstGeom prst="ellipse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325938" y="3142303"/>
                <a:ext cx="8789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</a:t>
                </a:r>
                <a:endParaRPr kumimoji="0" lang="ru-RU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036" name="Группа 1035"/>
            <p:cNvGrpSpPr/>
            <p:nvPr/>
          </p:nvGrpSpPr>
          <p:grpSpPr>
            <a:xfrm>
              <a:off x="938491" y="4976850"/>
              <a:ext cx="1148921" cy="1446550"/>
              <a:chOff x="957903" y="4933889"/>
              <a:chExt cx="1148921" cy="1446550"/>
            </a:xfrm>
          </p:grpSpPr>
          <p:sp>
            <p:nvSpPr>
              <p:cNvPr id="48" name="Oval 39">
                <a:extLst>
                  <a:ext uri="{FF2B5EF4-FFF2-40B4-BE49-F238E27FC236}">
                    <a16:creationId xmlns:a16="http://schemas.microsoft.com/office/drawing/2014/main" id="{1A490F7B-E837-4FAC-A043-22183BEE0BF8}"/>
                  </a:ext>
                </a:extLst>
              </p:cNvPr>
              <p:cNvSpPr/>
              <p:nvPr/>
            </p:nvSpPr>
            <p:spPr>
              <a:xfrm>
                <a:off x="957903" y="5051865"/>
                <a:ext cx="1148921" cy="114892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178527" y="4933889"/>
                <a:ext cx="8789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D</a:t>
                </a:r>
                <a:endParaRPr kumimoji="0" lang="ru-RU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035" name="Группа 1034"/>
            <p:cNvGrpSpPr/>
            <p:nvPr/>
          </p:nvGrpSpPr>
          <p:grpSpPr>
            <a:xfrm>
              <a:off x="5691255" y="3077549"/>
              <a:ext cx="4426749" cy="2597435"/>
              <a:chOff x="5780160" y="2996549"/>
              <a:chExt cx="4426749" cy="2597435"/>
            </a:xfrm>
          </p:grpSpPr>
          <p:sp>
            <p:nvSpPr>
              <p:cNvPr id="47" name="Oval 39">
                <a:extLst>
                  <a:ext uri="{FF2B5EF4-FFF2-40B4-BE49-F238E27FC236}">
                    <a16:creationId xmlns:a16="http://schemas.microsoft.com/office/drawing/2014/main" id="{1A490F7B-E837-4FAC-A043-22183BEE0BF8}"/>
                  </a:ext>
                </a:extLst>
              </p:cNvPr>
              <p:cNvSpPr/>
              <p:nvPr/>
            </p:nvSpPr>
            <p:spPr>
              <a:xfrm>
                <a:off x="5780160" y="4445063"/>
                <a:ext cx="1148921" cy="1148921"/>
              </a:xfrm>
              <a:prstGeom prst="ellipse">
                <a:avLst/>
              </a:prstGeom>
              <a:solidFill>
                <a:srgbClr val="EE4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327972" y="2996549"/>
                <a:ext cx="8789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800" dirty="0">
                    <a:solidFill>
                      <a:prstClr val="black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</a:t>
                </a:r>
                <a:endParaRPr kumimoji="0" lang="ru-RU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1038" name="Рисунок 10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43568" y="928502"/>
            <a:ext cx="571195" cy="571195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6933679" y="615854"/>
            <a:ext cx="5212912" cy="1533140"/>
            <a:chOff x="6497544" y="845438"/>
            <a:chExt cx="5212912" cy="1533140"/>
          </a:xfrm>
        </p:grpSpPr>
        <p:sp>
          <p:nvSpPr>
            <p:cNvPr id="1041" name="Стрелка вправо 1040"/>
            <p:cNvSpPr/>
            <p:nvPr/>
          </p:nvSpPr>
          <p:spPr>
            <a:xfrm>
              <a:off x="8144172" y="1258349"/>
              <a:ext cx="1382446" cy="545273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Обучение</a:t>
              </a:r>
            </a:p>
          </p:txBody>
        </p:sp>
        <p:grpSp>
          <p:nvGrpSpPr>
            <p:cNvPr id="1054" name="Группа 1053"/>
            <p:cNvGrpSpPr/>
            <p:nvPr/>
          </p:nvGrpSpPr>
          <p:grpSpPr>
            <a:xfrm>
              <a:off x="7008830" y="1231431"/>
              <a:ext cx="1512614" cy="820087"/>
              <a:chOff x="6928789" y="1231704"/>
              <a:chExt cx="1512614" cy="820087"/>
            </a:xfrm>
          </p:grpSpPr>
          <p:sp>
            <p:nvSpPr>
              <p:cNvPr id="1040" name="Блок-схема: узел 1039"/>
              <p:cNvSpPr/>
              <p:nvPr/>
            </p:nvSpPr>
            <p:spPr>
              <a:xfrm>
                <a:off x="6928789" y="1486720"/>
                <a:ext cx="200246" cy="200246"/>
              </a:xfrm>
              <a:prstGeom prst="flowChartConnector">
                <a:avLst/>
              </a:prstGeom>
              <a:solidFill>
                <a:srgbClr val="204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Блок-схема: узел 57"/>
              <p:cNvSpPr/>
              <p:nvPr/>
            </p:nvSpPr>
            <p:spPr>
              <a:xfrm>
                <a:off x="7470187" y="1231704"/>
                <a:ext cx="200246" cy="200246"/>
              </a:xfrm>
              <a:prstGeom prst="flowChartConnector">
                <a:avLst/>
              </a:prstGeom>
              <a:solidFill>
                <a:srgbClr val="EE4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Блок-схема: узел 63"/>
              <p:cNvSpPr/>
              <p:nvPr/>
            </p:nvSpPr>
            <p:spPr>
              <a:xfrm>
                <a:off x="8241157" y="1851545"/>
                <a:ext cx="200246" cy="200246"/>
              </a:xfrm>
              <a:prstGeom prst="flowChartConnector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44" name="Прямая со стрелкой 1043"/>
              <p:cNvCxnSpPr>
                <a:stCxn id="1040" idx="5"/>
                <a:endCxn id="64" idx="2"/>
              </p:cNvCxnSpPr>
              <p:nvPr/>
            </p:nvCxnSpPr>
            <p:spPr>
              <a:xfrm>
                <a:off x="7099710" y="1657641"/>
                <a:ext cx="1141447" cy="294027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46" name="Прямая со стрелкой 1045"/>
              <p:cNvCxnSpPr>
                <a:stCxn id="1040" idx="7"/>
                <a:endCxn id="58" idx="2"/>
              </p:cNvCxnSpPr>
              <p:nvPr/>
            </p:nvCxnSpPr>
            <p:spPr>
              <a:xfrm flipV="1">
                <a:off x="7099710" y="1331827"/>
                <a:ext cx="370477" cy="184218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Группа 1052"/>
            <p:cNvGrpSpPr/>
            <p:nvPr/>
          </p:nvGrpSpPr>
          <p:grpSpPr>
            <a:xfrm>
              <a:off x="9947517" y="1086513"/>
              <a:ext cx="1478557" cy="984288"/>
              <a:chOff x="9736448" y="1077460"/>
              <a:chExt cx="1478557" cy="984288"/>
            </a:xfrm>
          </p:grpSpPr>
          <p:sp>
            <p:nvSpPr>
              <p:cNvPr id="59" name="Блок-схема: узел 58"/>
              <p:cNvSpPr/>
              <p:nvPr/>
            </p:nvSpPr>
            <p:spPr>
              <a:xfrm>
                <a:off x="10348009" y="1861502"/>
                <a:ext cx="200246" cy="200246"/>
              </a:xfrm>
              <a:prstGeom prst="flowChartConnector">
                <a:avLst/>
              </a:prstGeom>
              <a:solidFill>
                <a:srgbClr val="76F1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Блок-схема: узел 61"/>
              <p:cNvSpPr/>
              <p:nvPr/>
            </p:nvSpPr>
            <p:spPr>
              <a:xfrm>
                <a:off x="9736448" y="1486720"/>
                <a:ext cx="200246" cy="200246"/>
              </a:xfrm>
              <a:prstGeom prst="flowChartConnector">
                <a:avLst/>
              </a:prstGeom>
              <a:solidFill>
                <a:srgbClr val="204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Блок-схема: узел 62"/>
              <p:cNvSpPr/>
              <p:nvPr/>
            </p:nvSpPr>
            <p:spPr>
              <a:xfrm>
                <a:off x="11014759" y="1077460"/>
                <a:ext cx="200246" cy="200246"/>
              </a:xfrm>
              <a:prstGeom prst="flowChartConnector">
                <a:avLst/>
              </a:prstGeom>
              <a:solidFill>
                <a:srgbClr val="EE45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48" name="Прямая со стрелкой 1047"/>
              <p:cNvCxnSpPr>
                <a:stCxn id="62" idx="7"/>
                <a:endCxn id="63" idx="2"/>
              </p:cNvCxnSpPr>
              <p:nvPr/>
            </p:nvCxnSpPr>
            <p:spPr>
              <a:xfrm flipV="1">
                <a:off x="9907369" y="1177583"/>
                <a:ext cx="1107390" cy="338462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50" name="Прямая со стрелкой 1049"/>
              <p:cNvCxnSpPr>
                <a:stCxn id="62" idx="5"/>
                <a:endCxn id="59" idx="2"/>
              </p:cNvCxnSpPr>
              <p:nvPr/>
            </p:nvCxnSpPr>
            <p:spPr>
              <a:xfrm>
                <a:off x="9907369" y="1657641"/>
                <a:ext cx="440640" cy="303984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55" name="TextBox 1054"/>
            <p:cNvSpPr txBox="1"/>
            <p:nvPr/>
          </p:nvSpPr>
          <p:spPr>
            <a:xfrm>
              <a:off x="7407649" y="944378"/>
              <a:ext cx="751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Negative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39354" y="2019682"/>
              <a:ext cx="883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Positive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497544" y="1244089"/>
              <a:ext cx="785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Anchor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69431" y="1226941"/>
              <a:ext cx="785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Anchor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958621" y="845438"/>
              <a:ext cx="751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Negative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578383" y="2070801"/>
              <a:ext cx="662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Positive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59F12F9-9892-4BFE-8243-8E59EACEDD73}"/>
              </a:ext>
            </a:extLst>
          </p:cNvPr>
          <p:cNvSpPr txBox="1"/>
          <p:nvPr/>
        </p:nvSpPr>
        <p:spPr>
          <a:xfrm>
            <a:off x="2949191" y="3151386"/>
            <a:ext cx="483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95725B-DFF1-492C-A342-D300CBE89F21}"/>
              </a:ext>
            </a:extLst>
          </p:cNvPr>
          <p:cNvSpPr txBox="1"/>
          <p:nvPr/>
        </p:nvSpPr>
        <p:spPr>
          <a:xfrm>
            <a:off x="5268729" y="3766194"/>
            <a:ext cx="3395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kumimoji="0" lang="ru-RU" sz="8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76A3D-C1C8-4166-830D-9C57E3E72FB6}"/>
              </a:ext>
            </a:extLst>
          </p:cNvPr>
          <p:cNvSpPr txBox="1"/>
          <p:nvPr/>
        </p:nvSpPr>
        <p:spPr>
          <a:xfrm>
            <a:off x="9448724" y="2355452"/>
            <a:ext cx="2710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переменная называемая «</a:t>
            </a:r>
            <a:r>
              <a:rPr lang="ru-RU" b="1" dirty="0" err="1">
                <a:solidFill>
                  <a:schemeClr val="tx2">
                    <a:lumMod val="25000"/>
                  </a:schemeClr>
                </a:solidFill>
              </a:rPr>
              <a:t>margin</a:t>
            </a:r>
            <a:r>
              <a:rPr lang="ru-RU" dirty="0">
                <a:solidFill>
                  <a:schemeClr val="bg1"/>
                </a:solidFill>
              </a:rPr>
              <a:t>», является </a:t>
            </a:r>
            <a:r>
              <a:rPr lang="ru-RU" dirty="0" err="1">
                <a:solidFill>
                  <a:schemeClr val="bg1"/>
                </a:solidFill>
              </a:rPr>
              <a:t>гиперпараметром</a:t>
            </a:r>
            <a:r>
              <a:rPr lang="ru-RU" dirty="0">
                <a:solidFill>
                  <a:schemeClr val="bg1"/>
                </a:solidFill>
              </a:rPr>
              <a:t>, добавляемым в уравнение 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потерь. </a:t>
            </a:r>
            <a:r>
              <a:rPr lang="ru-RU" dirty="0" err="1">
                <a:solidFill>
                  <a:schemeClr val="bg1"/>
                </a:solidFill>
              </a:rPr>
              <a:t>Margin</a:t>
            </a:r>
            <a:r>
              <a:rPr lang="ru-RU" dirty="0">
                <a:solidFill>
                  <a:schemeClr val="bg1"/>
                </a:solidFill>
              </a:rPr>
              <a:t> определяет, насколько велики должны быть допустимые различия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между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anchor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negative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,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7F888-01A1-2E41-CDEA-54FF57DAFCBF}"/>
              </a:ext>
            </a:extLst>
          </p:cNvPr>
          <p:cNvSpPr txBox="1"/>
          <p:nvPr/>
        </p:nvSpPr>
        <p:spPr>
          <a:xfrm>
            <a:off x="6114064" y="4104747"/>
            <a:ext cx="331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«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n</a:t>
            </a:r>
            <a:r>
              <a:rPr lang="ru-RU" dirty="0">
                <a:solidFill>
                  <a:schemeClr val="bg1"/>
                </a:solidFill>
              </a:rPr>
              <a:t>» представляет собой</a:t>
            </a:r>
          </a:p>
          <a:p>
            <a:r>
              <a:rPr lang="ru-RU" dirty="0">
                <a:solidFill>
                  <a:schemeClr val="bg1"/>
                </a:solidFill>
              </a:rPr>
              <a:t> отрицательное изображение. </a:t>
            </a:r>
          </a:p>
        </p:txBody>
      </p:sp>
    </p:spTree>
    <p:extLst>
      <p:ext uri="{BB962C8B-B14F-4D97-AF65-F5344CB8AC3E}">
        <p14:creationId xmlns:p14="http://schemas.microsoft.com/office/powerpoint/2010/main" val="348745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991" y="115364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ru-RU" altLang="ko-KR" b="1" dirty="0">
                <a:solidFill>
                  <a:srgbClr val="2049FE"/>
                </a:solidFill>
                <a:latin typeface="Bebas Neue Regular" panose="00000500000000000000" pitchFamily="2" charset="-52"/>
              </a:rPr>
              <a:t>Настройка сети</a:t>
            </a:r>
            <a:endParaRPr lang="ko-KR" altLang="en-US" b="1" dirty="0">
              <a:solidFill>
                <a:srgbClr val="2049FE"/>
              </a:solidFill>
              <a:latin typeface="Bebas Neue Regular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820E3-B2B3-4047-8A72-03C7F540D2E5}"/>
              </a:ext>
            </a:extLst>
          </p:cNvPr>
          <p:cNvSpPr txBox="1"/>
          <p:nvPr/>
        </p:nvSpPr>
        <p:spPr>
          <a:xfrm>
            <a:off x="240631" y="696883"/>
            <a:ext cx="4094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Для генерации триплетов использовалась библиотека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TripletTorch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 именно, класс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AllTripletMiner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 параметром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margin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равным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0.5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83E2C-0CDD-4CA4-9936-2BC548CBE277}"/>
              </a:ext>
            </a:extLst>
          </p:cNvPr>
          <p:cNvSpPr txBox="1"/>
          <p:nvPr/>
        </p:nvSpPr>
        <p:spPr>
          <a:xfrm>
            <a:off x="6981379" y="912583"/>
            <a:ext cx="4782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Y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процессе обучения сети </a:t>
            </a:r>
            <a:r>
              <a:rPr kumimoji="0" lang="ru-RU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качестве метрики для определения точности  был выбран </a:t>
            </a:r>
            <a:r>
              <a:rPr lang="ru-RU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классификатор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KNN</a:t>
            </a:r>
            <a:r>
              <a:rPr lang="ru-RU" b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kumimoji="0" lang="ru-RU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ля одного и трех соседей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(K=1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или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3)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удалось достичь точности классификации </a:t>
            </a:r>
            <a:r>
              <a:rPr kumimoji="0" lang="ru-RU" b="0" i="1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99,5</a:t>
            </a:r>
            <a:r>
              <a:rPr kumimoji="0" lang="ru-RU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на тестовой выборке в одном из пяти разбиений и в среднем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58E30-8BE7-4E4B-9D34-26B10E0D9EE9}"/>
              </a:ext>
            </a:extLst>
          </p:cNvPr>
          <p:cNvSpPr txBox="1"/>
          <p:nvPr/>
        </p:nvSpPr>
        <p:spPr>
          <a:xfrm>
            <a:off x="530720" y="2263734"/>
            <a:ext cx="4329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Сеть обучалась три тысячи эпох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батчем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Данные базы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PDD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разбивались на тренировочную и тестовую выборки в пропорциях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к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Presentations.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5912D3-8391-4188-8C33-419A681A148F}"/>
              </a:ext>
            </a:extLst>
          </p:cNvPr>
          <p:cNvSpPr txBox="1"/>
          <p:nvPr/>
        </p:nvSpPr>
        <p:spPr>
          <a:xfrm>
            <a:off x="7041825" y="3019104"/>
            <a:ext cx="4721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      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rPr>
              <a:t>  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Сиамская триплет-сеть обучалась на тренировочном наборе данных, а тестировалась на тестовой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подвыборке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Чтобы не подстраиваться под одно конкретное разбиение, данные случайным образом делились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989B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5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44559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на обучающую выборку и тест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4611301" y="1052363"/>
            <a:ext cx="2303908" cy="2308325"/>
            <a:chOff x="3847083" y="1762461"/>
            <a:chExt cx="4472740" cy="440135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270A7E-4196-4086-90C2-222CD78C6FB8}"/>
                </a:ext>
              </a:extLst>
            </p:cNvPr>
            <p:cNvSpPr/>
            <p:nvPr/>
          </p:nvSpPr>
          <p:spPr>
            <a:xfrm>
              <a:off x="6020930" y="4470232"/>
              <a:ext cx="34925" cy="3491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8B10A5-F369-4C67-9704-D9E4112D0ADC}"/>
                </a:ext>
              </a:extLst>
            </p:cNvPr>
            <p:cNvGrpSpPr/>
            <p:nvPr/>
          </p:nvGrpSpPr>
          <p:grpSpPr>
            <a:xfrm>
              <a:off x="3847083" y="1762461"/>
              <a:ext cx="4472740" cy="4401357"/>
              <a:chOff x="2323083" y="1750735"/>
              <a:chExt cx="4472740" cy="440135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3EBFDA7-F45F-476D-8B16-0663C52AD569}"/>
                  </a:ext>
                </a:extLst>
              </p:cNvPr>
              <p:cNvSpPr/>
              <p:nvPr/>
            </p:nvSpPr>
            <p:spPr>
              <a:xfrm>
                <a:off x="2388990" y="1750735"/>
                <a:ext cx="4341629" cy="434162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438DBFE-6FF2-4CEB-BF5F-4F276CE16B14}"/>
                  </a:ext>
                </a:extLst>
              </p:cNvPr>
              <p:cNvSpPr/>
              <p:nvPr/>
            </p:nvSpPr>
            <p:spPr>
              <a:xfrm>
                <a:off x="2323083" y="3867495"/>
                <a:ext cx="131813" cy="1318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431DD2-314D-451A-A932-AE54082FEF0F}"/>
                  </a:ext>
                </a:extLst>
              </p:cNvPr>
              <p:cNvSpPr/>
              <p:nvPr/>
            </p:nvSpPr>
            <p:spPr>
              <a:xfrm>
                <a:off x="4525087" y="6020279"/>
                <a:ext cx="131813" cy="13181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531A1A4-E43B-4722-8B7D-D120557B999E}"/>
                  </a:ext>
                </a:extLst>
              </p:cNvPr>
              <p:cNvSpPr/>
              <p:nvPr/>
            </p:nvSpPr>
            <p:spPr>
              <a:xfrm>
                <a:off x="6664010" y="3867495"/>
                <a:ext cx="131813" cy="13181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CDE5ACB-8272-4E44-B496-9253B9A9856E}"/>
                  </a:ext>
                </a:extLst>
              </p:cNvPr>
              <p:cNvSpPr/>
              <p:nvPr/>
            </p:nvSpPr>
            <p:spPr>
              <a:xfrm>
                <a:off x="5619167" y="1965330"/>
                <a:ext cx="131813" cy="1318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1969402-5835-47E2-A895-B6B3ABC3DB5A}"/>
                  </a:ext>
                </a:extLst>
              </p:cNvPr>
              <p:cNvSpPr/>
              <p:nvPr/>
            </p:nvSpPr>
            <p:spPr>
              <a:xfrm>
                <a:off x="3454592" y="1965330"/>
                <a:ext cx="131813" cy="1318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sp>
        <p:nvSpPr>
          <p:cNvPr id="3" name="Прямоугольник 2"/>
          <p:cNvSpPr/>
          <p:nvPr/>
        </p:nvSpPr>
        <p:spPr>
          <a:xfrm>
            <a:off x="6377012" y="5205472"/>
            <a:ext cx="5710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для обучения с помощью триплет-ошибки лучше использовать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предобученную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сеть.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Нами за основу была взята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предобученная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на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наборе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ImageNet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сеть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MobileNetV2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99" y="1486421"/>
            <a:ext cx="1408884" cy="140888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7" y="656367"/>
            <a:ext cx="442267" cy="442267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8" y="2297083"/>
            <a:ext cx="451347" cy="451347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91872" y="5050429"/>
            <a:ext cx="447370" cy="44737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78" y="792490"/>
            <a:ext cx="643878" cy="643878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52" y="2981811"/>
            <a:ext cx="405439" cy="40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91D38-E649-DAD8-F7C9-39D40BC7ABA6}"/>
              </a:ext>
            </a:extLst>
          </p:cNvPr>
          <p:cNvSpPr txBox="1"/>
          <p:nvPr/>
        </p:nvSpPr>
        <p:spPr>
          <a:xfrm>
            <a:off x="58751" y="3568319"/>
            <a:ext cx="6511105" cy="1200329"/>
          </a:xfrm>
          <a:prstGeom prst="rect">
            <a:avLst/>
          </a:prstGeom>
          <a:solidFill>
            <a:srgbClr val="FFC000">
              <a:alpha val="13000"/>
            </a:srgbClr>
          </a:solidFill>
          <a:ln>
            <a:solidFill>
              <a:srgbClr val="FF0000">
                <a:alpha val="5200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b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Классификатор </a:t>
            </a:r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(K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Nearest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Neighbor</a:t>
            </a:r>
            <a:r>
              <a:rPr lang="en-US" b="1" dirty="0">
                <a:solidFill>
                  <a:schemeClr val="bg1"/>
                </a:solidFill>
              </a:rPr>
              <a:t>s </a:t>
            </a:r>
            <a:r>
              <a:rPr lang="ru-RU" b="1" dirty="0">
                <a:solidFill>
                  <a:schemeClr val="bg1"/>
                </a:solidFill>
              </a:rPr>
              <a:t>или k Ближайших Соседей </a:t>
            </a:r>
            <a:r>
              <a:rPr lang="en-US" b="1" dirty="0">
                <a:solidFill>
                  <a:schemeClr val="bg1"/>
                </a:solidFill>
              </a:rPr>
              <a:t>) </a:t>
            </a:r>
            <a:r>
              <a:rPr lang="ru-RU" b="1" dirty="0">
                <a:solidFill>
                  <a:srgbClr val="C00000"/>
                </a:solidFill>
              </a:rPr>
              <a:t>присваивает очередной  объект тому классу, который является наиболее распространённым среди k соседей данного элемента, классы которых уже известны.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A9235-F4F1-BF1A-FBFF-5D610725F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5" y="4768648"/>
            <a:ext cx="6092208" cy="1873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16FA6B-0DB9-B449-6BC5-9AC79DC97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420" y="5507023"/>
            <a:ext cx="1684169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/>
          <p:cNvGrpSpPr/>
          <p:nvPr/>
        </p:nvGrpSpPr>
        <p:grpSpPr>
          <a:xfrm>
            <a:off x="5987403" y="741898"/>
            <a:ext cx="3799816" cy="5557694"/>
            <a:chOff x="7163531" y="198929"/>
            <a:chExt cx="3536968" cy="5557694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9736" y="3582906"/>
              <a:ext cx="2290763" cy="2173717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6652" y="968382"/>
              <a:ext cx="2306829" cy="20894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815396" y="198929"/>
              <a:ext cx="117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После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00961" y="3975176"/>
              <a:ext cx="819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Test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3531" y="1563832"/>
              <a:ext cx="9831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Train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81206" y="876613"/>
            <a:ext cx="4673050" cy="5766409"/>
            <a:chOff x="126809" y="419697"/>
            <a:chExt cx="4595811" cy="576640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5434" y="3706081"/>
              <a:ext cx="2505075" cy="2480025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8957" y="858885"/>
              <a:ext cx="2633663" cy="2456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6809" y="858885"/>
              <a:ext cx="21699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Данные для обучения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52589" y="4684484"/>
              <a:ext cx="819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Test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8510" y="2440979"/>
              <a:ext cx="10540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Train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43214" y="419697"/>
              <a:ext cx="819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До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399899" y="1552748"/>
            <a:ext cx="1757153" cy="3752504"/>
            <a:chOff x="5158987" y="1184665"/>
            <a:chExt cx="1824481" cy="3752504"/>
          </a:xfrm>
        </p:grpSpPr>
        <p:sp>
          <p:nvSpPr>
            <p:cNvPr id="18" name="Стрелка вправо 17"/>
            <p:cNvSpPr/>
            <p:nvPr/>
          </p:nvSpPr>
          <p:spPr>
            <a:xfrm>
              <a:off x="5390626" y="1812992"/>
              <a:ext cx="1104900" cy="7429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Стрелка вправо 18"/>
            <p:cNvSpPr/>
            <p:nvPr/>
          </p:nvSpPr>
          <p:spPr>
            <a:xfrm>
              <a:off x="5390626" y="3003605"/>
              <a:ext cx="1104900" cy="7429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трелка вправо 19"/>
            <p:cNvSpPr/>
            <p:nvPr/>
          </p:nvSpPr>
          <p:spPr>
            <a:xfrm>
              <a:off x="5379166" y="4194219"/>
              <a:ext cx="1104900" cy="74295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58987" y="1184665"/>
              <a:ext cx="18244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+mn-cs"/>
                </a:rPr>
                <a:t>Обучение</a:t>
              </a:r>
            </a:p>
          </p:txBody>
        </p:sp>
      </p:grp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06" y="23860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altLang="ko-KR" sz="4400" b="1" dirty="0">
                <a:solidFill>
                  <a:srgbClr val="2049FE"/>
                </a:solidFill>
                <a:latin typeface="Arial" panose="020B0604020202020204" pitchFamily="34" charset="0"/>
              </a:rPr>
              <a:t>Процесс обучения сети</a:t>
            </a:r>
            <a:endParaRPr lang="ko-KR" altLang="en-US" sz="4400" b="1" dirty="0">
              <a:solidFill>
                <a:srgbClr val="2049FE"/>
              </a:solidFill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4FCB83-98E7-97D3-EF31-D187A5ABC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743" y="209628"/>
            <a:ext cx="2547176" cy="59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9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1" y="-2376"/>
            <a:ext cx="11572875" cy="72390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solidFill>
                  <a:srgbClr val="2049FE"/>
                </a:solidFill>
                <a:latin typeface="Arial" panose="020B0604020202020204" pitchFamily="34" charset="0"/>
              </a:rPr>
              <a:t>Выбор классификатора</a:t>
            </a:r>
            <a:endParaRPr lang="en-US" b="1" dirty="0">
              <a:solidFill>
                <a:srgbClr val="2049FE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DAAD4-1915-4F5D-B55B-922158F802B2}"/>
              </a:ext>
            </a:extLst>
          </p:cNvPr>
          <p:cNvSpPr txBox="1"/>
          <p:nvPr/>
        </p:nvSpPr>
        <p:spPr>
          <a:xfrm>
            <a:off x="4779002" y="864107"/>
            <a:ext cx="726136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2698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Изначально мы использовали классификатор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KNN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2698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Nearest Neighbors)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для одного и трех соседей  который позволил достичь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97% точности классификации для пяти разных разбиений  для тестовой и тренировочной выборки 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F23670-A481-415C-8D83-527B3D507A31}"/>
              </a:ext>
            </a:extLst>
          </p:cNvPr>
          <p:cNvSpPr/>
          <p:nvPr/>
        </p:nvSpPr>
        <p:spPr>
          <a:xfrm>
            <a:off x="5003371" y="2989964"/>
            <a:ext cx="489721" cy="4645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D0C83-1AF4-4E2A-B17B-56D85DF32834}"/>
              </a:ext>
            </a:extLst>
          </p:cNvPr>
          <p:cNvSpPr txBox="1"/>
          <p:nvPr/>
        </p:nvSpPr>
        <p:spPr>
          <a:xfrm>
            <a:off x="5626645" y="2903201"/>
            <a:ext cx="64137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Точность классификации достигла </a:t>
            </a: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100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%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для десяти разных разбиений.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Выбор персептрона также обусловлен интерпретацией . Выход из сети должен быть понятен для разработчика, а расстояние в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KNN 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не дает хорошего понимания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 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насколько модель уверена в своем ответе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чтобы это понять, нужно все расстояния посчитать и оценить распределение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.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В случае с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049F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softmax</a:t>
            </a: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выходом персептрона разработчик видит распределение вероятностей по классам, что сразу даёт представление о том, какому классу модель отдает предпочтение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21556" y="2231338"/>
            <a:ext cx="7818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+mn-cs"/>
              </a:rPr>
              <a:t>       </a:t>
            </a: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Однако мы попробовали улучшить результат, и </a:t>
            </a:r>
            <a:r>
              <a:rPr kumimoji="0" lang="ru-RU" altLang="ko-KR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выбрали персептрон в качестве классификатора</a:t>
            </a:r>
            <a:r>
              <a:rPr kumimoji="0" lang="ru-RU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, по следующим причинам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endParaRPr kumimoji="0" lang="ru-RU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97" name="Группа 96"/>
          <p:cNvGrpSpPr/>
          <p:nvPr/>
        </p:nvGrpSpPr>
        <p:grpSpPr>
          <a:xfrm>
            <a:off x="638684" y="748896"/>
            <a:ext cx="3211840" cy="2595744"/>
            <a:chOff x="771421" y="662337"/>
            <a:chExt cx="3211840" cy="2595744"/>
          </a:xfrm>
        </p:grpSpPr>
        <p:sp>
          <p:nvSpPr>
            <p:cNvPr id="96" name="Блок-схема: узел 95"/>
            <p:cNvSpPr/>
            <p:nvPr/>
          </p:nvSpPr>
          <p:spPr>
            <a:xfrm>
              <a:off x="1073024" y="1045775"/>
              <a:ext cx="2212306" cy="2212306"/>
            </a:xfrm>
            <a:prstGeom prst="flowChartConnector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Блок-схема: узел 135"/>
            <p:cNvSpPr/>
            <p:nvPr/>
          </p:nvSpPr>
          <p:spPr>
            <a:xfrm>
              <a:off x="3463170" y="2195317"/>
              <a:ext cx="301603" cy="301603"/>
            </a:xfrm>
            <a:prstGeom prst="flowChartConnector">
              <a:avLst/>
            </a:prstGeom>
            <a:solidFill>
              <a:srgbClr val="224AF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Блок-схема: узел 136"/>
            <p:cNvSpPr/>
            <p:nvPr/>
          </p:nvSpPr>
          <p:spPr>
            <a:xfrm>
              <a:off x="2725829" y="2489158"/>
              <a:ext cx="301603" cy="301603"/>
            </a:xfrm>
            <a:prstGeom prst="flowChartConnector">
              <a:avLst/>
            </a:prstGeom>
            <a:solidFill>
              <a:srgbClr val="224AF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Блок-схема: узел 137"/>
            <p:cNvSpPr/>
            <p:nvPr/>
          </p:nvSpPr>
          <p:spPr>
            <a:xfrm>
              <a:off x="3681658" y="1543924"/>
              <a:ext cx="301603" cy="301603"/>
            </a:xfrm>
            <a:prstGeom prst="flowChartConnector">
              <a:avLst/>
            </a:prstGeom>
            <a:solidFill>
              <a:srgbClr val="224AF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Блок-схема: узел 138"/>
            <p:cNvSpPr/>
            <p:nvPr/>
          </p:nvSpPr>
          <p:spPr>
            <a:xfrm>
              <a:off x="1615197" y="1534454"/>
              <a:ext cx="301603" cy="301603"/>
            </a:xfrm>
            <a:prstGeom prst="flowChartConnector">
              <a:avLst/>
            </a:prstGeom>
            <a:solidFill>
              <a:srgbClr val="CE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Блок-схема: узел 139"/>
            <p:cNvSpPr/>
            <p:nvPr/>
          </p:nvSpPr>
          <p:spPr>
            <a:xfrm>
              <a:off x="1288742" y="662337"/>
              <a:ext cx="301603" cy="301603"/>
            </a:xfrm>
            <a:prstGeom prst="flowChartConnector">
              <a:avLst/>
            </a:prstGeom>
            <a:solidFill>
              <a:srgbClr val="CE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Блок-схема: узел 140"/>
            <p:cNvSpPr/>
            <p:nvPr/>
          </p:nvSpPr>
          <p:spPr>
            <a:xfrm>
              <a:off x="771421" y="2546984"/>
              <a:ext cx="301603" cy="301603"/>
            </a:xfrm>
            <a:prstGeom prst="flowChartConnector">
              <a:avLst/>
            </a:prstGeom>
            <a:solidFill>
              <a:srgbClr val="CE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Блок-схема: узел 141"/>
            <p:cNvSpPr/>
            <p:nvPr/>
          </p:nvSpPr>
          <p:spPr>
            <a:xfrm>
              <a:off x="1355263" y="2441852"/>
              <a:ext cx="301603" cy="301603"/>
            </a:xfrm>
            <a:prstGeom prst="flowChartConnector">
              <a:avLst/>
            </a:prstGeom>
            <a:solidFill>
              <a:srgbClr val="CE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Блок-схема: узел 142"/>
            <p:cNvSpPr/>
            <p:nvPr/>
          </p:nvSpPr>
          <p:spPr>
            <a:xfrm>
              <a:off x="2611373" y="1507411"/>
              <a:ext cx="301603" cy="301603"/>
            </a:xfrm>
            <a:prstGeom prst="flowChartConnector">
              <a:avLst/>
            </a:prstGeom>
            <a:solidFill>
              <a:srgbClr val="CE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Блок-схема: узел 143"/>
            <p:cNvSpPr/>
            <p:nvPr/>
          </p:nvSpPr>
          <p:spPr>
            <a:xfrm>
              <a:off x="2022094" y="1934744"/>
              <a:ext cx="301603" cy="301603"/>
            </a:xfrm>
            <a:prstGeom prst="flowChartConnector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pic>
        <p:nvPicPr>
          <p:cNvPr id="100" name="Рисунок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83" y="715905"/>
            <a:ext cx="644908" cy="644908"/>
          </a:xfrm>
          <a:prstGeom prst="rect">
            <a:avLst/>
          </a:prstGeom>
        </p:spPr>
      </p:pic>
      <p:pic>
        <p:nvPicPr>
          <p:cNvPr id="101" name="Рисунок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60" y="2137465"/>
            <a:ext cx="463005" cy="463005"/>
          </a:xfrm>
          <a:prstGeom prst="rect">
            <a:avLst/>
          </a:prstGeom>
        </p:spPr>
      </p:pic>
      <p:grpSp>
        <p:nvGrpSpPr>
          <p:cNvPr id="103" name="Группа 102"/>
          <p:cNvGrpSpPr/>
          <p:nvPr/>
        </p:nvGrpSpPr>
        <p:grpSpPr>
          <a:xfrm>
            <a:off x="151637" y="3178997"/>
            <a:ext cx="5239776" cy="3263633"/>
            <a:chOff x="310815" y="3476252"/>
            <a:chExt cx="4993435" cy="2987836"/>
          </a:xfrm>
        </p:grpSpPr>
        <p:grpSp>
          <p:nvGrpSpPr>
            <p:cNvPr id="95" name="Группа 94"/>
            <p:cNvGrpSpPr/>
            <p:nvPr/>
          </p:nvGrpSpPr>
          <p:grpSpPr>
            <a:xfrm>
              <a:off x="310815" y="3476252"/>
              <a:ext cx="4993435" cy="2987836"/>
              <a:chOff x="145945" y="1169664"/>
              <a:chExt cx="4993435" cy="2987836"/>
            </a:xfrm>
          </p:grpSpPr>
          <p:grpSp>
            <p:nvGrpSpPr>
              <p:cNvPr id="71" name="Группа 70"/>
              <p:cNvGrpSpPr/>
              <p:nvPr/>
            </p:nvGrpSpPr>
            <p:grpSpPr>
              <a:xfrm>
                <a:off x="145945" y="1480835"/>
                <a:ext cx="3247912" cy="2591141"/>
                <a:chOff x="75991" y="1975930"/>
                <a:chExt cx="3247912" cy="2591141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1120900" y="3293938"/>
                  <a:ext cx="1676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…</a:t>
                  </a:r>
                </a:p>
              </p:txBody>
            </p:sp>
            <p:cxnSp>
              <p:nvCxnSpPr>
                <p:cNvPr id="55" name="Прямая со стрелкой 54"/>
                <p:cNvCxnSpPr>
                  <a:stCxn id="40" idx="7"/>
                  <a:endCxn id="47" idx="3"/>
                </p:cNvCxnSpPr>
                <p:nvPr/>
              </p:nvCxnSpPr>
              <p:spPr>
                <a:xfrm flipV="1">
                  <a:off x="2451602" y="2233364"/>
                  <a:ext cx="559643" cy="16102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Группа 69"/>
                <p:cNvGrpSpPr/>
                <p:nvPr/>
              </p:nvGrpSpPr>
              <p:grpSpPr>
                <a:xfrm>
                  <a:off x="75991" y="1975930"/>
                  <a:ext cx="3247912" cy="2591141"/>
                  <a:chOff x="75991" y="1975930"/>
                  <a:chExt cx="3247912" cy="2591141"/>
                </a:xfrm>
              </p:grpSpPr>
              <p:sp>
                <p:nvSpPr>
                  <p:cNvPr id="30" name="Стрелка вправо 29"/>
                  <p:cNvSpPr/>
                  <p:nvPr/>
                </p:nvSpPr>
                <p:spPr>
                  <a:xfrm>
                    <a:off x="403860" y="3007876"/>
                    <a:ext cx="434340" cy="30861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1" name="Блок-схема: узел 5120"/>
                  <p:cNvSpPr/>
                  <p:nvPr/>
                </p:nvSpPr>
                <p:spPr>
                  <a:xfrm>
                    <a:off x="1126061" y="2542604"/>
                    <a:ext cx="301603" cy="301603"/>
                  </a:xfrm>
                  <a:prstGeom prst="flowChartConnector">
                    <a:avLst/>
                  </a:prstGeom>
                  <a:solidFill>
                    <a:srgbClr val="ED657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Блок-схема: узел 36"/>
                  <p:cNvSpPr/>
                  <p:nvPr/>
                </p:nvSpPr>
                <p:spPr>
                  <a:xfrm>
                    <a:off x="1122939" y="3007876"/>
                    <a:ext cx="301603" cy="301603"/>
                  </a:xfrm>
                  <a:prstGeom prst="flowChartConnector">
                    <a:avLst/>
                  </a:prstGeom>
                  <a:solidFill>
                    <a:srgbClr val="378CC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Блок-схема: узел 37"/>
                  <p:cNvSpPr/>
                  <p:nvPr/>
                </p:nvSpPr>
                <p:spPr>
                  <a:xfrm>
                    <a:off x="1122938" y="3688924"/>
                    <a:ext cx="301603" cy="301603"/>
                  </a:xfrm>
                  <a:prstGeom prst="flowChartConnector">
                    <a:avLst/>
                  </a:prstGeom>
                  <a:solidFill>
                    <a:srgbClr val="91CBD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Блок-схема: узел 38"/>
                  <p:cNvSpPr/>
                  <p:nvPr/>
                </p:nvSpPr>
                <p:spPr>
                  <a:xfrm>
                    <a:off x="2154397" y="2273407"/>
                    <a:ext cx="301603" cy="301603"/>
                  </a:xfrm>
                  <a:prstGeom prst="flowChartConnector">
                    <a:avLst/>
                  </a:prstGeom>
                  <a:solidFill>
                    <a:srgbClr val="224AF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Блок-схема: узел 39"/>
                  <p:cNvSpPr/>
                  <p:nvPr/>
                </p:nvSpPr>
                <p:spPr>
                  <a:xfrm>
                    <a:off x="2194168" y="3799416"/>
                    <a:ext cx="301603" cy="301603"/>
                  </a:xfrm>
                  <a:prstGeom prst="flowChartConnector">
                    <a:avLst/>
                  </a:prstGeom>
                  <a:solidFill>
                    <a:srgbClr val="224AF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Блок-схема: узел 42"/>
                  <p:cNvSpPr/>
                  <p:nvPr/>
                </p:nvSpPr>
                <p:spPr>
                  <a:xfrm>
                    <a:off x="2967075" y="4265468"/>
                    <a:ext cx="301603" cy="301603"/>
                  </a:xfrm>
                  <a:prstGeom prst="flowChartConnector">
                    <a:avLst/>
                  </a:prstGeom>
                  <a:solidFill>
                    <a:srgbClr val="307AB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Блок-схема: узел 43"/>
                  <p:cNvSpPr/>
                  <p:nvPr/>
                </p:nvSpPr>
                <p:spPr>
                  <a:xfrm>
                    <a:off x="2973040" y="3554729"/>
                    <a:ext cx="301603" cy="301603"/>
                  </a:xfrm>
                  <a:prstGeom prst="flowChartConnector">
                    <a:avLst/>
                  </a:prstGeom>
                  <a:solidFill>
                    <a:srgbClr val="40A3E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Блок-схема: узел 44"/>
                  <p:cNvSpPr/>
                  <p:nvPr/>
                </p:nvSpPr>
                <p:spPr>
                  <a:xfrm>
                    <a:off x="2973040" y="3014892"/>
                    <a:ext cx="301603" cy="301603"/>
                  </a:xfrm>
                  <a:prstGeom prst="flowChartConnector">
                    <a:avLst/>
                  </a:prstGeom>
                  <a:solidFill>
                    <a:srgbClr val="00CCB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Блок-схема: узел 45"/>
                  <p:cNvSpPr/>
                  <p:nvPr/>
                </p:nvSpPr>
                <p:spPr>
                  <a:xfrm>
                    <a:off x="2967076" y="2506861"/>
                    <a:ext cx="301603" cy="301603"/>
                  </a:xfrm>
                  <a:prstGeom prst="flowChartConnector">
                    <a:avLst/>
                  </a:prstGeom>
                  <a:solidFill>
                    <a:srgbClr val="5AAAE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Блок-схема: узел 46"/>
                  <p:cNvSpPr/>
                  <p:nvPr/>
                </p:nvSpPr>
                <p:spPr>
                  <a:xfrm>
                    <a:off x="2967076" y="1975930"/>
                    <a:ext cx="301603" cy="301603"/>
                  </a:xfrm>
                  <a:prstGeom prst="flowChartConnector">
                    <a:avLst/>
                  </a:prstGeom>
                  <a:solidFill>
                    <a:srgbClr val="91CBD7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124" name="Прямая со стрелкой 5123"/>
                  <p:cNvCxnSpPr>
                    <a:stCxn id="5121" idx="6"/>
                    <a:endCxn id="39" idx="1"/>
                  </p:cNvCxnSpPr>
                  <p:nvPr/>
                </p:nvCxnSpPr>
                <p:spPr>
                  <a:xfrm flipV="1">
                    <a:off x="1427664" y="2317576"/>
                    <a:ext cx="770902" cy="3758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6" name="Прямая со стрелкой 5125"/>
                  <p:cNvCxnSpPr>
                    <a:stCxn id="5121" idx="6"/>
                    <a:endCxn id="40" idx="1"/>
                  </p:cNvCxnSpPr>
                  <p:nvPr/>
                </p:nvCxnSpPr>
                <p:spPr>
                  <a:xfrm>
                    <a:off x="1427664" y="2693406"/>
                    <a:ext cx="810673" cy="115017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8" name="Прямая со стрелкой 5127"/>
                  <p:cNvCxnSpPr>
                    <a:stCxn id="37" idx="7"/>
                    <a:endCxn id="39" idx="2"/>
                  </p:cNvCxnSpPr>
                  <p:nvPr/>
                </p:nvCxnSpPr>
                <p:spPr>
                  <a:xfrm flipV="1">
                    <a:off x="1380373" y="2424209"/>
                    <a:ext cx="774024" cy="62783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Прямая со стрелкой 55"/>
                  <p:cNvCxnSpPr>
                    <a:stCxn id="38" idx="6"/>
                    <a:endCxn id="39" idx="3"/>
                  </p:cNvCxnSpPr>
                  <p:nvPr/>
                </p:nvCxnSpPr>
                <p:spPr>
                  <a:xfrm flipV="1">
                    <a:off x="1424541" y="2530841"/>
                    <a:ext cx="774025" cy="130888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4" name="Прямая со стрелкой 5133"/>
                  <p:cNvCxnSpPr>
                    <a:stCxn id="37" idx="5"/>
                    <a:endCxn id="40" idx="2"/>
                  </p:cNvCxnSpPr>
                  <p:nvPr/>
                </p:nvCxnSpPr>
                <p:spPr>
                  <a:xfrm>
                    <a:off x="1380373" y="3265310"/>
                    <a:ext cx="813795" cy="6849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6" name="Прямая со стрелкой 5135"/>
                  <p:cNvCxnSpPr>
                    <a:stCxn id="38" idx="6"/>
                    <a:endCxn id="40" idx="3"/>
                  </p:cNvCxnSpPr>
                  <p:nvPr/>
                </p:nvCxnSpPr>
                <p:spPr>
                  <a:xfrm>
                    <a:off x="1424541" y="3839726"/>
                    <a:ext cx="813796" cy="21712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154397" y="2906671"/>
                    <a:ext cx="3983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…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25600" y="3867149"/>
                    <a:ext cx="3983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…</a:t>
                    </a:r>
                  </a:p>
                </p:txBody>
              </p:sp>
              <p:cxnSp>
                <p:nvCxnSpPr>
                  <p:cNvPr id="51" name="Прямая со стрелкой 50"/>
                  <p:cNvCxnSpPr>
                    <a:stCxn id="39" idx="6"/>
                    <a:endCxn id="47" idx="2"/>
                  </p:cNvCxnSpPr>
                  <p:nvPr/>
                </p:nvCxnSpPr>
                <p:spPr>
                  <a:xfrm flipV="1">
                    <a:off x="2456000" y="2126732"/>
                    <a:ext cx="511076" cy="29747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Прямая со стрелкой 52"/>
                  <p:cNvCxnSpPr>
                    <a:stCxn id="39" idx="5"/>
                    <a:endCxn id="43" idx="1"/>
                  </p:cNvCxnSpPr>
                  <p:nvPr/>
                </p:nvCxnSpPr>
                <p:spPr>
                  <a:xfrm>
                    <a:off x="2411831" y="2530841"/>
                    <a:ext cx="599413" cy="17787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Прямая со стрелкой 57"/>
                  <p:cNvCxnSpPr>
                    <a:stCxn id="40" idx="5"/>
                    <a:endCxn id="43" idx="3"/>
                  </p:cNvCxnSpPr>
                  <p:nvPr/>
                </p:nvCxnSpPr>
                <p:spPr>
                  <a:xfrm>
                    <a:off x="2451602" y="4056850"/>
                    <a:ext cx="559642" cy="4660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75991" y="2981027"/>
                    <a:ext cx="3983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Bebas Neue Regular" panose="00000500000000000000" pitchFamily="2" charset="-52"/>
                        <a:ea typeface="+mn-ea"/>
                        <a:cs typeface="+mn-cs"/>
                      </a:rPr>
                      <a:t>X</a:t>
                    </a:r>
                    <a:endParaRPr kumimoji="0" lang="ru-RU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ebas Neue Regular" panose="00000500000000000000" pitchFamily="2" charset="-52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94" name="Группа 93"/>
              <p:cNvGrpSpPr/>
              <p:nvPr/>
            </p:nvGrpSpPr>
            <p:grpSpPr>
              <a:xfrm>
                <a:off x="3248554" y="1169664"/>
                <a:ext cx="1890826" cy="2987836"/>
                <a:chOff x="3325979" y="1159510"/>
                <a:chExt cx="1890826" cy="2987836"/>
              </a:xfrm>
            </p:grpSpPr>
            <p:cxnSp>
              <p:nvCxnSpPr>
                <p:cNvPr id="81" name="Прямая со стрелкой 80"/>
                <p:cNvCxnSpPr/>
                <p:nvPr/>
              </p:nvCxnSpPr>
              <p:spPr>
                <a:xfrm flipV="1">
                  <a:off x="3610337" y="1159510"/>
                  <a:ext cx="1898" cy="2963096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Прямая со стрелкой 84"/>
                <p:cNvCxnSpPr/>
                <p:nvPr/>
              </p:nvCxnSpPr>
              <p:spPr>
                <a:xfrm>
                  <a:off x="3596671" y="4122606"/>
                  <a:ext cx="141732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Прямоугольник 86"/>
                <p:cNvSpPr/>
                <p:nvPr/>
              </p:nvSpPr>
              <p:spPr>
                <a:xfrm>
                  <a:off x="3609982" y="1372250"/>
                  <a:ext cx="114300" cy="387625"/>
                </a:xfrm>
                <a:prstGeom prst="rect">
                  <a:avLst/>
                </a:prstGeom>
                <a:ln w="3175">
                  <a:solidFill>
                    <a:srgbClr val="549E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Прямоугольник 121"/>
                <p:cNvSpPr/>
                <p:nvPr/>
              </p:nvSpPr>
              <p:spPr>
                <a:xfrm>
                  <a:off x="3612738" y="1927526"/>
                  <a:ext cx="473052" cy="387625"/>
                </a:xfrm>
                <a:prstGeom prst="rect">
                  <a:avLst/>
                </a:prstGeom>
                <a:ln w="3175">
                  <a:solidFill>
                    <a:srgbClr val="549E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Прямоугольник 122"/>
                <p:cNvSpPr/>
                <p:nvPr/>
              </p:nvSpPr>
              <p:spPr>
                <a:xfrm>
                  <a:off x="3613966" y="2446954"/>
                  <a:ext cx="887464" cy="387625"/>
                </a:xfrm>
                <a:prstGeom prst="rect">
                  <a:avLst/>
                </a:prstGeom>
                <a:ln w="3175">
                  <a:solidFill>
                    <a:srgbClr val="549E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Прямоугольник 123"/>
                <p:cNvSpPr/>
                <p:nvPr/>
              </p:nvSpPr>
              <p:spPr>
                <a:xfrm>
                  <a:off x="3596671" y="2999649"/>
                  <a:ext cx="312658" cy="387625"/>
                </a:xfrm>
                <a:prstGeom prst="rect">
                  <a:avLst/>
                </a:prstGeom>
                <a:ln w="3175">
                  <a:solidFill>
                    <a:srgbClr val="549E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Прямоугольник 126"/>
                <p:cNvSpPr/>
                <p:nvPr/>
              </p:nvSpPr>
              <p:spPr>
                <a:xfrm>
                  <a:off x="3596671" y="3727361"/>
                  <a:ext cx="733132" cy="387625"/>
                </a:xfrm>
                <a:prstGeom prst="rect">
                  <a:avLst/>
                </a:prstGeom>
                <a:ln w="3175">
                  <a:solidFill>
                    <a:srgbClr val="549E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3325979" y="1176554"/>
                  <a:ext cx="39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ebas Neue Regular" panose="00000500000000000000" pitchFamily="2" charset="-52"/>
                      <a:ea typeface="+mn-ea"/>
                      <a:cs typeface="+mn-cs"/>
                    </a:rPr>
                    <a:t>У</a:t>
                  </a: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4362715" y="3778014"/>
                  <a:ext cx="8540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ebas Neue Regular" panose="00000500000000000000" pitchFamily="2" charset="-52"/>
                      <a:ea typeface="+mn-ea"/>
                      <a:cs typeface="+mn-cs"/>
                    </a:rPr>
                    <a:t>P (y|X) </a:t>
                  </a: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bas Neue Regular" panose="00000500000000000000" pitchFamily="2" charset="-52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2" name="TextBox 151"/>
            <p:cNvSpPr txBox="1"/>
            <p:nvPr/>
          </p:nvSpPr>
          <p:spPr>
            <a:xfrm>
              <a:off x="2901139" y="4872971"/>
              <a:ext cx="398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154" name="Oval 4">
            <a:extLst>
              <a:ext uri="{FF2B5EF4-FFF2-40B4-BE49-F238E27FC236}">
                <a16:creationId xmlns:a16="http://schemas.microsoft.com/office/drawing/2014/main" id="{DCF23670-A481-415C-8D83-527B3D507A31}"/>
              </a:ext>
            </a:extLst>
          </p:cNvPr>
          <p:cNvSpPr/>
          <p:nvPr/>
        </p:nvSpPr>
        <p:spPr>
          <a:xfrm>
            <a:off x="5010740" y="3798337"/>
            <a:ext cx="489721" cy="4934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635" y="128331"/>
            <a:ext cx="11573197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solidFill>
                  <a:srgbClr val="0000FF"/>
                </a:solidFill>
                <a:latin typeface="Arial" panose="020B0604020202020204" pitchFamily="34" charset="0"/>
              </a:rPr>
              <a:t>Результаты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3" name="직사각형 3">
            <a:extLst>
              <a:ext uri="{FF2B5EF4-FFF2-40B4-BE49-F238E27FC236}">
                <a16:creationId xmlns:a16="http://schemas.microsoft.com/office/drawing/2014/main" id="{A4574483-CC4C-445C-A013-D6AC447A378F}"/>
              </a:ext>
            </a:extLst>
          </p:cNvPr>
          <p:cNvSpPr/>
          <p:nvPr/>
        </p:nvSpPr>
        <p:spPr>
          <a:xfrm>
            <a:off x="0" y="3390570"/>
            <a:ext cx="12192000" cy="1877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AE2516A4-FF22-44DF-9BEF-C3DCB1435E9F}"/>
              </a:ext>
            </a:extLst>
          </p:cNvPr>
          <p:cNvSpPr>
            <a:spLocks/>
          </p:cNvSpPr>
          <p:nvPr/>
        </p:nvSpPr>
        <p:spPr bwMode="auto">
          <a:xfrm>
            <a:off x="8946178" y="164185"/>
            <a:ext cx="1912672" cy="3833160"/>
          </a:xfrm>
          <a:custGeom>
            <a:avLst/>
            <a:gdLst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51521 w 1912672"/>
              <a:gd name="connsiteY198" fmla="*/ 2937864 h 3833160"/>
              <a:gd name="connsiteX199" fmla="*/ 1180266 w 1912672"/>
              <a:gd name="connsiteY199" fmla="*/ 2953171 h 3833160"/>
              <a:gd name="connsiteX200" fmla="*/ 1207679 w 1912672"/>
              <a:gd name="connsiteY200" fmla="*/ 2969405 h 3833160"/>
              <a:gd name="connsiteX201" fmla="*/ 1234848 w 1912672"/>
              <a:gd name="connsiteY201" fmla="*/ 2985127 h 3833160"/>
              <a:gd name="connsiteX202" fmla="*/ 1258166 w 1912672"/>
              <a:gd name="connsiteY202" fmla="*/ 3001068 h 3833160"/>
              <a:gd name="connsiteX203" fmla="*/ 1307538 w 1912672"/>
              <a:gd name="connsiteY203" fmla="*/ 3040740 h 3833160"/>
              <a:gd name="connsiteX204" fmla="*/ 1351565 w 1912672"/>
              <a:gd name="connsiteY204" fmla="*/ 3082914 h 3833160"/>
              <a:gd name="connsiteX205" fmla="*/ 1389568 w 1912672"/>
              <a:gd name="connsiteY205" fmla="*/ 3124303 h 3833160"/>
              <a:gd name="connsiteX206" fmla="*/ 1424031 w 1912672"/>
              <a:gd name="connsiteY206" fmla="*/ 3165885 h 3833160"/>
              <a:gd name="connsiteX207" fmla="*/ 1455679 w 1912672"/>
              <a:gd name="connsiteY207" fmla="*/ 3207993 h 3833160"/>
              <a:gd name="connsiteX208" fmla="*/ 1485527 w 1912672"/>
              <a:gd name="connsiteY208" fmla="*/ 3248526 h 3833160"/>
              <a:gd name="connsiteX209" fmla="*/ 1512168 w 1912672"/>
              <a:gd name="connsiteY209" fmla="*/ 3287746 h 3833160"/>
              <a:gd name="connsiteX210" fmla="*/ 1499563 w 1912672"/>
              <a:gd name="connsiteY210" fmla="*/ 3294670 h 3833160"/>
              <a:gd name="connsiteX211" fmla="*/ 1456733 w 1912672"/>
              <a:gd name="connsiteY211" fmla="*/ 3246355 h 3833160"/>
              <a:gd name="connsiteX212" fmla="*/ 1412405 w 1912672"/>
              <a:gd name="connsiteY212" fmla="*/ 3200323 h 3833160"/>
              <a:gd name="connsiteX213" fmla="*/ 1366622 w 1912672"/>
              <a:gd name="connsiteY213" fmla="*/ 3157506 h 3833160"/>
              <a:gd name="connsiteX214" fmla="*/ 1319006 w 1912672"/>
              <a:gd name="connsiteY214" fmla="*/ 3118477 h 3833160"/>
              <a:gd name="connsiteX215" fmla="*/ 1268398 w 1912672"/>
              <a:gd name="connsiteY215" fmla="*/ 3084012 h 3833160"/>
              <a:gd name="connsiteX216" fmla="*/ 1215820 w 1912672"/>
              <a:gd name="connsiteY216" fmla="*/ 3053212 h 3833160"/>
              <a:gd name="connsiteX217" fmla="*/ 1162136 w 1912672"/>
              <a:gd name="connsiteY217" fmla="*/ 3026534 h 3833160"/>
              <a:gd name="connsiteX218" fmla="*/ 1105505 w 1912672"/>
              <a:gd name="connsiteY218" fmla="*/ 3006561 h 3833160"/>
              <a:gd name="connsiteX219" fmla="*/ 1031784 w 1912672"/>
              <a:gd name="connsiteY219" fmla="*/ 2981193 h 3833160"/>
              <a:gd name="connsiteX220" fmla="*/ 1052936 w 1912672"/>
              <a:gd name="connsiteY220" fmla="*/ 3127318 h 3833160"/>
              <a:gd name="connsiteX221" fmla="*/ 1055550 w 1912672"/>
              <a:gd name="connsiteY221" fmla="*/ 3272471 h 3833160"/>
              <a:gd name="connsiteX222" fmla="*/ 1106379 w 1912672"/>
              <a:gd name="connsiteY222" fmla="*/ 3308927 h 3833160"/>
              <a:gd name="connsiteX223" fmla="*/ 1151347 w 1912672"/>
              <a:gd name="connsiteY223" fmla="*/ 3348334 h 3833160"/>
              <a:gd name="connsiteX224" fmla="*/ 1187691 w 1912672"/>
              <a:gd name="connsiteY224" fmla="*/ 3388268 h 3833160"/>
              <a:gd name="connsiteX225" fmla="*/ 1216725 w 1912672"/>
              <a:gd name="connsiteY225" fmla="*/ 3430484 h 3833160"/>
              <a:gd name="connsiteX226" fmla="*/ 1238582 w 1912672"/>
              <a:gd name="connsiteY226" fmla="*/ 3473897 h 3833160"/>
              <a:gd name="connsiteX227" fmla="*/ 1252456 w 1912672"/>
              <a:gd name="connsiteY227" fmla="*/ 3516304 h 3833160"/>
              <a:gd name="connsiteX228" fmla="*/ 1258768 w 1912672"/>
              <a:gd name="connsiteY228" fmla="*/ 3559273 h 3833160"/>
              <a:gd name="connsiteX229" fmla="*/ 1256926 w 1912672"/>
              <a:gd name="connsiteY229" fmla="*/ 3601386 h 3833160"/>
              <a:gd name="connsiteX230" fmla="*/ 1247774 w 1912672"/>
              <a:gd name="connsiteY230" fmla="*/ 3640689 h 3833160"/>
              <a:gd name="connsiteX231" fmla="*/ 1240808 w 1912672"/>
              <a:gd name="connsiteY231" fmla="*/ 3642671 h 3833160"/>
              <a:gd name="connsiteX232" fmla="*/ 1237950 w 1912672"/>
              <a:gd name="connsiteY232" fmla="*/ 3632080 h 3833160"/>
              <a:gd name="connsiteX233" fmla="*/ 1246452 w 1912672"/>
              <a:gd name="connsiteY233" fmla="*/ 3608381 h 3833160"/>
              <a:gd name="connsiteX234" fmla="*/ 1246889 w 1912672"/>
              <a:gd name="connsiteY234" fmla="*/ 3581808 h 3833160"/>
              <a:gd name="connsiteX235" fmla="*/ 1243694 w 1912672"/>
              <a:gd name="connsiteY235" fmla="*/ 3552354 h 3833160"/>
              <a:gd name="connsiteX236" fmla="*/ 1233485 w 1912672"/>
              <a:gd name="connsiteY236" fmla="*/ 3522742 h 3833160"/>
              <a:gd name="connsiteX237" fmla="*/ 1218246 w 1912672"/>
              <a:gd name="connsiteY237" fmla="*/ 3491717 h 3833160"/>
              <a:gd name="connsiteX238" fmla="*/ 1199371 w 1912672"/>
              <a:gd name="connsiteY238" fmla="*/ 3461697 h 3833160"/>
              <a:gd name="connsiteX239" fmla="*/ 1175758 w 1912672"/>
              <a:gd name="connsiteY239" fmla="*/ 3432919 h 3833160"/>
              <a:gd name="connsiteX240" fmla="*/ 1147962 w 1912672"/>
              <a:gd name="connsiteY240" fmla="*/ 3405866 h 3833160"/>
              <a:gd name="connsiteX241" fmla="*/ 1119222 w 1912672"/>
              <a:gd name="connsiteY241" fmla="*/ 3381579 h 3833160"/>
              <a:gd name="connsiteX242" fmla="*/ 1101535 w 1912672"/>
              <a:gd name="connsiteY242" fmla="*/ 3369675 h 3833160"/>
              <a:gd name="connsiteX243" fmla="*/ 1087698 w 1912672"/>
              <a:gd name="connsiteY243" fmla="*/ 3357550 h 3833160"/>
              <a:gd name="connsiteX244" fmla="*/ 1073608 w 1912672"/>
              <a:gd name="connsiteY244" fmla="*/ 3348798 h 3833160"/>
              <a:gd name="connsiteX245" fmla="*/ 1059423 w 1912672"/>
              <a:gd name="connsiteY245" fmla="*/ 3340859 h 3833160"/>
              <a:gd name="connsiteX246" fmla="*/ 1043960 w 1912672"/>
              <a:gd name="connsiteY246" fmla="*/ 3337192 h 3833160"/>
              <a:gd name="connsiteX247" fmla="*/ 1025322 w 1912672"/>
              <a:gd name="connsiteY247" fmla="*/ 3402025 h 3833160"/>
              <a:gd name="connsiteX248" fmla="*/ 1003697 w 1912672"/>
              <a:gd name="connsiteY248" fmla="*/ 3462443 h 3833160"/>
              <a:gd name="connsiteX249" fmla="*/ 978914 w 1912672"/>
              <a:gd name="connsiteY249" fmla="*/ 3523689 h 3833160"/>
              <a:gd name="connsiteX250" fmla="*/ 949550 w 1912672"/>
              <a:gd name="connsiteY250" fmla="*/ 3583615 h 3833160"/>
              <a:gd name="connsiteX251" fmla="*/ 915669 w 1912672"/>
              <a:gd name="connsiteY251" fmla="*/ 3646771 h 3833160"/>
              <a:gd name="connsiteX252" fmla="*/ 876441 w 1912672"/>
              <a:gd name="connsiteY252" fmla="*/ 3712430 h 3833160"/>
              <a:gd name="connsiteX253" fmla="*/ 867986 w 1912672"/>
              <a:gd name="connsiteY253" fmla="*/ 3722991 h 3833160"/>
              <a:gd name="connsiteX254" fmla="*/ 858368 w 1912672"/>
              <a:gd name="connsiteY254" fmla="*/ 3739422 h 3833160"/>
              <a:gd name="connsiteX255" fmla="*/ 845551 w 1912672"/>
              <a:gd name="connsiteY255" fmla="*/ 3755745 h 3833160"/>
              <a:gd name="connsiteX256" fmla="*/ 833671 w 1912672"/>
              <a:gd name="connsiteY256" fmla="*/ 3773189 h 3833160"/>
              <a:gd name="connsiteX257" fmla="*/ 819871 w 1912672"/>
              <a:gd name="connsiteY257" fmla="*/ 3791345 h 3833160"/>
              <a:gd name="connsiteX258" fmla="*/ 805085 w 1912672"/>
              <a:gd name="connsiteY258" fmla="*/ 3806242 h 3833160"/>
              <a:gd name="connsiteX259" fmla="*/ 790388 w 1912672"/>
              <a:gd name="connsiteY259" fmla="*/ 3819121 h 3833160"/>
              <a:gd name="connsiteX260" fmla="*/ 775016 w 1912672"/>
              <a:gd name="connsiteY260" fmla="*/ 3828711 h 3833160"/>
              <a:gd name="connsiteX261" fmla="*/ 761637 w 1912672"/>
              <a:gd name="connsiteY261" fmla="*/ 3833160 h 3833160"/>
              <a:gd name="connsiteX262" fmla="*/ 758567 w 1912672"/>
              <a:gd name="connsiteY262" fmla="*/ 3826878 h 3833160"/>
              <a:gd name="connsiteX263" fmla="*/ 805952 w 1912672"/>
              <a:gd name="connsiteY263" fmla="*/ 3777351 h 3833160"/>
              <a:gd name="connsiteX264" fmla="*/ 847525 w 1912672"/>
              <a:gd name="connsiteY264" fmla="*/ 3722733 h 3833160"/>
              <a:gd name="connsiteX265" fmla="*/ 882815 w 1912672"/>
              <a:gd name="connsiteY265" fmla="*/ 3664405 h 3833160"/>
              <a:gd name="connsiteX266" fmla="*/ 910683 w 1912672"/>
              <a:gd name="connsiteY266" fmla="*/ 3606761 h 3833160"/>
              <a:gd name="connsiteX267" fmla="*/ 933675 w 1912672"/>
              <a:gd name="connsiteY267" fmla="*/ 3550236 h 3833160"/>
              <a:gd name="connsiteX268" fmla="*/ 943120 w 1912672"/>
              <a:gd name="connsiteY268" fmla="*/ 3508495 h 3833160"/>
              <a:gd name="connsiteX269" fmla="*/ 946497 w 1912672"/>
              <a:gd name="connsiteY269" fmla="*/ 3509658 h 3833160"/>
              <a:gd name="connsiteX270" fmla="*/ 947522 w 1912672"/>
              <a:gd name="connsiteY270" fmla="*/ 3508759 h 3833160"/>
              <a:gd name="connsiteX271" fmla="*/ 947302 w 1912672"/>
              <a:gd name="connsiteY271" fmla="*/ 3506770 h 3833160"/>
              <a:gd name="connsiteX272" fmla="*/ 946709 w 1912672"/>
              <a:gd name="connsiteY272" fmla="*/ 3505350 h 3833160"/>
              <a:gd name="connsiteX273" fmla="*/ 945381 w 1912672"/>
              <a:gd name="connsiteY273" fmla="*/ 3502390 h 3833160"/>
              <a:gd name="connsiteX274" fmla="*/ 946879 w 1912672"/>
              <a:gd name="connsiteY274" fmla="*/ 3500109 h 3833160"/>
              <a:gd name="connsiteX275" fmla="*/ 946796 w 1912672"/>
              <a:gd name="connsiteY275" fmla="*/ 3498240 h 3833160"/>
              <a:gd name="connsiteX276" fmla="*/ 947228 w 1912672"/>
              <a:gd name="connsiteY276" fmla="*/ 3495922 h 3833160"/>
              <a:gd name="connsiteX277" fmla="*/ 946202 w 1912672"/>
              <a:gd name="connsiteY277" fmla="*/ 3496821 h 3833160"/>
              <a:gd name="connsiteX278" fmla="*/ 946796 w 1912672"/>
              <a:gd name="connsiteY278" fmla="*/ 3498240 h 3833160"/>
              <a:gd name="connsiteX279" fmla="*/ 943120 w 1912672"/>
              <a:gd name="connsiteY279" fmla="*/ 3508495 h 3833160"/>
              <a:gd name="connsiteX280" fmla="*/ 920055 w 1912672"/>
              <a:gd name="connsiteY280" fmla="*/ 3504456 h 3833160"/>
              <a:gd name="connsiteX281" fmla="*/ 891050 w 1912672"/>
              <a:gd name="connsiteY281" fmla="*/ 3506594 h 3833160"/>
              <a:gd name="connsiteX282" fmla="*/ 860172 w 1912672"/>
              <a:gd name="connsiteY282" fmla="*/ 3511582 h 3833160"/>
              <a:gd name="connsiteX283" fmla="*/ 826163 w 1912672"/>
              <a:gd name="connsiteY283" fmla="*/ 3521016 h 3833160"/>
              <a:gd name="connsiteX284" fmla="*/ 790835 w 1912672"/>
              <a:gd name="connsiteY284" fmla="*/ 3533785 h 3833160"/>
              <a:gd name="connsiteX285" fmla="*/ 755037 w 1912672"/>
              <a:gd name="connsiteY285" fmla="*/ 3547939 h 3833160"/>
              <a:gd name="connsiteX286" fmla="*/ 720010 w 1912672"/>
              <a:gd name="connsiteY286" fmla="*/ 3564567 h 3833160"/>
              <a:gd name="connsiteX287" fmla="*/ 686563 w 1912672"/>
              <a:gd name="connsiteY287" fmla="*/ 3580781 h 3833160"/>
              <a:gd name="connsiteX288" fmla="*/ 655247 w 1912672"/>
              <a:gd name="connsiteY288" fmla="*/ 3597068 h 3833160"/>
              <a:gd name="connsiteX289" fmla="*/ 687635 w 1912672"/>
              <a:gd name="connsiteY289" fmla="*/ 3566747 h 3833160"/>
              <a:gd name="connsiteX290" fmla="*/ 719332 w 1912672"/>
              <a:gd name="connsiteY290" fmla="*/ 3540910 h 3833160"/>
              <a:gd name="connsiteX291" fmla="*/ 753129 w 1912672"/>
              <a:gd name="connsiteY291" fmla="*/ 3520510 h 3833160"/>
              <a:gd name="connsiteX292" fmla="*/ 789139 w 1912672"/>
              <a:gd name="connsiteY292" fmla="*/ 3502048 h 3833160"/>
              <a:gd name="connsiteX293" fmla="*/ 826517 w 1912672"/>
              <a:gd name="connsiteY293" fmla="*/ 3487482 h 3833160"/>
              <a:gd name="connsiteX294" fmla="*/ 868462 w 1912672"/>
              <a:gd name="connsiteY294" fmla="*/ 3476916 h 3833160"/>
              <a:gd name="connsiteX295" fmla="*/ 962011 w 1912672"/>
              <a:gd name="connsiteY295" fmla="*/ 3455565 h 3833160"/>
              <a:gd name="connsiteX296" fmla="*/ 973820 w 1912672"/>
              <a:gd name="connsiteY296" fmla="*/ 3382651 h 3833160"/>
              <a:gd name="connsiteX297" fmla="*/ 979476 w 1912672"/>
              <a:gd name="connsiteY297" fmla="*/ 3310035 h 3833160"/>
              <a:gd name="connsiteX298" fmla="*/ 978970 w 1912672"/>
              <a:gd name="connsiteY298" fmla="*/ 3236513 h 3833160"/>
              <a:gd name="connsiteX299" fmla="*/ 972281 w 1912672"/>
              <a:gd name="connsiteY299" fmla="*/ 3163562 h 3833160"/>
              <a:gd name="connsiteX300" fmla="*/ 909718 w 1912672"/>
              <a:gd name="connsiteY300" fmla="*/ 2935624 h 3833160"/>
              <a:gd name="connsiteX301" fmla="*/ 900871 w 1912672"/>
              <a:gd name="connsiteY301" fmla="*/ 2934162 h 3833160"/>
              <a:gd name="connsiteX302" fmla="*/ 870406 w 1912672"/>
              <a:gd name="connsiteY302" fmla="*/ 2984139 h 3833160"/>
              <a:gd name="connsiteX303" fmla="*/ 833789 w 1912672"/>
              <a:gd name="connsiteY303" fmla="*/ 3034414 h 3833160"/>
              <a:gd name="connsiteX304" fmla="*/ 791581 w 1912672"/>
              <a:gd name="connsiteY304" fmla="*/ 3086679 h 3833160"/>
              <a:gd name="connsiteX305" fmla="*/ 743642 w 1912672"/>
              <a:gd name="connsiteY305" fmla="*/ 3135720 h 3833160"/>
              <a:gd name="connsiteX306" fmla="*/ 692759 w 1912672"/>
              <a:gd name="connsiteY306" fmla="*/ 3186373 h 3833160"/>
              <a:gd name="connsiteX307" fmla="*/ 637219 w 1912672"/>
              <a:gd name="connsiteY307" fmla="*/ 3235043 h 3833160"/>
              <a:gd name="connsiteX308" fmla="*/ 578815 w 1912672"/>
              <a:gd name="connsiteY308" fmla="*/ 3282100 h 3833160"/>
              <a:gd name="connsiteX309" fmla="*/ 518156 w 1912672"/>
              <a:gd name="connsiteY309" fmla="*/ 3326282 h 3833160"/>
              <a:gd name="connsiteX310" fmla="*/ 455177 w 1912672"/>
              <a:gd name="connsiteY310" fmla="*/ 3368134 h 3833160"/>
              <a:gd name="connsiteX311" fmla="*/ 393663 w 1912672"/>
              <a:gd name="connsiteY311" fmla="*/ 3407974 h 3833160"/>
              <a:gd name="connsiteX312" fmla="*/ 330228 w 1912672"/>
              <a:gd name="connsiteY312" fmla="*/ 3443435 h 3833160"/>
              <a:gd name="connsiteX313" fmla="*/ 267517 w 1912672"/>
              <a:gd name="connsiteY313" fmla="*/ 3474139 h 3833160"/>
              <a:gd name="connsiteX314" fmla="*/ 206814 w 1912672"/>
              <a:gd name="connsiteY314" fmla="*/ 3502111 h 3833160"/>
              <a:gd name="connsiteX315" fmla="*/ 148203 w 1912672"/>
              <a:gd name="connsiteY315" fmla="*/ 3524128 h 3833160"/>
              <a:gd name="connsiteX316" fmla="*/ 92246 w 1912672"/>
              <a:gd name="connsiteY316" fmla="*/ 3541882 h 3833160"/>
              <a:gd name="connsiteX317" fmla="*/ 37645 w 1912672"/>
              <a:gd name="connsiteY317" fmla="*/ 3552139 h 3833160"/>
              <a:gd name="connsiteX318" fmla="*/ 48200 w 1912672"/>
              <a:gd name="connsiteY318" fmla="*/ 3547012 h 3833160"/>
              <a:gd name="connsiteX319" fmla="*/ 54777 w 1912672"/>
              <a:gd name="connsiteY319" fmla="*/ 3543191 h 3833160"/>
              <a:gd name="connsiteX320" fmla="*/ 59610 w 1912672"/>
              <a:gd name="connsiteY320" fmla="*/ 3541137 h 3833160"/>
              <a:gd name="connsiteX321" fmla="*/ 61660 w 1912672"/>
              <a:gd name="connsiteY321" fmla="*/ 3539340 h 3833160"/>
              <a:gd name="connsiteX322" fmla="*/ 61441 w 1912672"/>
              <a:gd name="connsiteY322" fmla="*/ 3537351 h 3833160"/>
              <a:gd name="connsiteX323" fmla="*/ 62467 w 1912672"/>
              <a:gd name="connsiteY323" fmla="*/ 3536452 h 3833160"/>
              <a:gd name="connsiteX324" fmla="*/ 61359 w 1912672"/>
              <a:gd name="connsiteY324" fmla="*/ 3535481 h 3833160"/>
              <a:gd name="connsiteX325" fmla="*/ 62897 w 1912672"/>
              <a:gd name="connsiteY325" fmla="*/ 3534134 h 3833160"/>
              <a:gd name="connsiteX326" fmla="*/ 67081 w 1912672"/>
              <a:gd name="connsiteY326" fmla="*/ 3532408 h 3833160"/>
              <a:gd name="connsiteX327" fmla="*/ 72939 w 1912672"/>
              <a:gd name="connsiteY327" fmla="*/ 3529456 h 3833160"/>
              <a:gd name="connsiteX328" fmla="*/ 81778 w 1912672"/>
              <a:gd name="connsiteY328" fmla="*/ 3524622 h 3833160"/>
              <a:gd name="connsiteX329" fmla="*/ 95320 w 1912672"/>
              <a:gd name="connsiteY329" fmla="*/ 3518818 h 3833160"/>
              <a:gd name="connsiteX330" fmla="*/ 114932 w 1912672"/>
              <a:gd name="connsiteY330" fmla="*/ 3510846 h 3833160"/>
              <a:gd name="connsiteX331" fmla="*/ 137312 w 1912672"/>
              <a:gd name="connsiteY331" fmla="*/ 3500207 h 3833160"/>
              <a:gd name="connsiteX332" fmla="*/ 167862 w 1912672"/>
              <a:gd name="connsiteY332" fmla="*/ 3487744 h 3833160"/>
              <a:gd name="connsiteX333" fmla="*/ 204549 w 1912672"/>
              <a:gd name="connsiteY333" fmla="*/ 3472571 h 3833160"/>
              <a:gd name="connsiteX334" fmla="*/ 258382 w 1912672"/>
              <a:gd name="connsiteY334" fmla="*/ 3445767 h 3833160"/>
              <a:gd name="connsiteX335" fmla="*/ 311693 w 1912672"/>
              <a:gd name="connsiteY335" fmla="*/ 3413115 h 3833160"/>
              <a:gd name="connsiteX336" fmla="*/ 364540 w 1912672"/>
              <a:gd name="connsiteY336" fmla="*/ 3377961 h 3833160"/>
              <a:gd name="connsiteX337" fmla="*/ 422506 w 1912672"/>
              <a:gd name="connsiteY337" fmla="*/ 3342200 h 3833160"/>
              <a:gd name="connsiteX338" fmla="*/ 434347 w 1912672"/>
              <a:gd name="connsiteY338" fmla="*/ 3334006 h 3833160"/>
              <a:gd name="connsiteX339" fmla="*/ 451900 w 1912672"/>
              <a:gd name="connsiteY339" fmla="*/ 3321534 h 3833160"/>
              <a:gd name="connsiteX340" fmla="*/ 469893 w 1912672"/>
              <a:gd name="connsiteY340" fmla="*/ 3307950 h 3833160"/>
              <a:gd name="connsiteX341" fmla="*/ 489284 w 1912672"/>
              <a:gd name="connsiteY341" fmla="*/ 3292897 h 3833160"/>
              <a:gd name="connsiteX342" fmla="*/ 508083 w 1912672"/>
              <a:gd name="connsiteY342" fmla="*/ 3276424 h 3833160"/>
              <a:gd name="connsiteX343" fmla="*/ 522649 w 1912672"/>
              <a:gd name="connsiteY343" fmla="*/ 3259537 h 3833160"/>
              <a:gd name="connsiteX344" fmla="*/ 534440 w 1912672"/>
              <a:gd name="connsiteY344" fmla="*/ 3244112 h 3833160"/>
              <a:gd name="connsiteX345" fmla="*/ 539574 w 1912672"/>
              <a:gd name="connsiteY345" fmla="*/ 3230640 h 3833160"/>
              <a:gd name="connsiteX346" fmla="*/ 509849 w 1912672"/>
              <a:gd name="connsiteY346" fmla="*/ 3208187 h 3833160"/>
              <a:gd name="connsiteX347" fmla="*/ 474526 w 1912672"/>
              <a:gd name="connsiteY347" fmla="*/ 3191609 h 3833160"/>
              <a:gd name="connsiteX348" fmla="*/ 435493 w 1912672"/>
              <a:gd name="connsiteY348" fmla="*/ 3180466 h 3833160"/>
              <a:gd name="connsiteX349" fmla="*/ 390471 w 1912672"/>
              <a:gd name="connsiteY349" fmla="*/ 3173359 h 3833160"/>
              <a:gd name="connsiteX350" fmla="*/ 344894 w 1912672"/>
              <a:gd name="connsiteY350" fmla="*/ 3170859 h 3833160"/>
              <a:gd name="connsiteX351" fmla="*/ 295258 w 1912672"/>
              <a:gd name="connsiteY351" fmla="*/ 3172887 h 3833160"/>
              <a:gd name="connsiteX352" fmla="*/ 245329 w 1912672"/>
              <a:gd name="connsiteY352" fmla="*/ 3177354 h 3833160"/>
              <a:gd name="connsiteX353" fmla="*/ 195694 w 1912672"/>
              <a:gd name="connsiteY353" fmla="*/ 3184474 h 3833160"/>
              <a:gd name="connsiteX354" fmla="*/ 144902 w 1912672"/>
              <a:gd name="connsiteY354" fmla="*/ 3193577 h 3833160"/>
              <a:gd name="connsiteX355" fmla="*/ 95992 w 1912672"/>
              <a:gd name="connsiteY355" fmla="*/ 3206125 h 3833160"/>
              <a:gd name="connsiteX356" fmla="*/ 49213 w 1912672"/>
              <a:gd name="connsiteY356" fmla="*/ 3218744 h 3833160"/>
              <a:gd name="connsiteX357" fmla="*/ 6365 w 1912672"/>
              <a:gd name="connsiteY357" fmla="*/ 3233010 h 3833160"/>
              <a:gd name="connsiteX358" fmla="*/ 0 w 1912672"/>
              <a:gd name="connsiteY358" fmla="*/ 3227433 h 3833160"/>
              <a:gd name="connsiteX359" fmla="*/ 3076 w 1912672"/>
              <a:gd name="connsiteY359" fmla="*/ 3224737 h 3833160"/>
              <a:gd name="connsiteX360" fmla="*/ 43018 w 1912672"/>
              <a:gd name="connsiteY360" fmla="*/ 3207924 h 3833160"/>
              <a:gd name="connsiteX361" fmla="*/ 85231 w 1912672"/>
              <a:gd name="connsiteY361" fmla="*/ 3191304 h 3833160"/>
              <a:gd name="connsiteX362" fmla="*/ 127386 w 1912672"/>
              <a:gd name="connsiteY362" fmla="*/ 3176431 h 3833160"/>
              <a:gd name="connsiteX363" fmla="*/ 168655 w 1912672"/>
              <a:gd name="connsiteY363" fmla="*/ 3162578 h 3833160"/>
              <a:gd name="connsiteX364" fmla="*/ 209793 w 1912672"/>
              <a:gd name="connsiteY364" fmla="*/ 3149808 h 3833160"/>
              <a:gd name="connsiteX365" fmla="*/ 250713 w 1912672"/>
              <a:gd name="connsiteY365" fmla="*/ 3140141 h 3833160"/>
              <a:gd name="connsiteX366" fmla="*/ 291298 w 1912672"/>
              <a:gd name="connsiteY366" fmla="*/ 3131978 h 3833160"/>
              <a:gd name="connsiteX367" fmla="*/ 333154 w 1912672"/>
              <a:gd name="connsiteY367" fmla="*/ 3128523 h 3833160"/>
              <a:gd name="connsiteX368" fmla="*/ 375359 w 1912672"/>
              <a:gd name="connsiteY368" fmla="*/ 3125974 h 3833160"/>
              <a:gd name="connsiteX369" fmla="*/ 416751 w 1912672"/>
              <a:gd name="connsiteY369" fmla="*/ 3130200 h 3833160"/>
              <a:gd name="connsiteX370" fmla="*/ 459928 w 1912672"/>
              <a:gd name="connsiteY370" fmla="*/ 3138683 h 3833160"/>
              <a:gd name="connsiteX371" fmla="*/ 504268 w 1912672"/>
              <a:gd name="connsiteY371" fmla="*/ 3151481 h 3833160"/>
              <a:gd name="connsiteX372" fmla="*/ 546509 w 1912672"/>
              <a:gd name="connsiteY372" fmla="*/ 3169029 h 3833160"/>
              <a:gd name="connsiteX373" fmla="*/ 591005 w 1912672"/>
              <a:gd name="connsiteY373" fmla="*/ 3194544 h 3833160"/>
              <a:gd name="connsiteX374" fmla="*/ 643386 w 1912672"/>
              <a:gd name="connsiteY374" fmla="*/ 3146702 h 3833160"/>
              <a:gd name="connsiteX375" fmla="*/ 689192 w 1912672"/>
              <a:gd name="connsiteY375" fmla="*/ 3097589 h 3833160"/>
              <a:gd name="connsiteX376" fmla="*/ 728837 w 1912672"/>
              <a:gd name="connsiteY376" fmla="*/ 3047570 h 3833160"/>
              <a:gd name="connsiteX377" fmla="*/ 763151 w 1912672"/>
              <a:gd name="connsiteY377" fmla="*/ 2997373 h 3833160"/>
              <a:gd name="connsiteX378" fmla="*/ 792509 w 1912672"/>
              <a:gd name="connsiteY378" fmla="*/ 2946426 h 3833160"/>
              <a:gd name="connsiteX379" fmla="*/ 818742 w 1912672"/>
              <a:gd name="connsiteY379" fmla="*/ 2896035 h 3833160"/>
              <a:gd name="connsiteX380" fmla="*/ 840539 w 1912672"/>
              <a:gd name="connsiteY380" fmla="*/ 2845651 h 3833160"/>
              <a:gd name="connsiteX381" fmla="*/ 868659 w 1912672"/>
              <a:gd name="connsiteY381" fmla="*/ 2777611 h 3833160"/>
              <a:gd name="connsiteX382" fmla="*/ 886079 w 1912672"/>
              <a:gd name="connsiteY382" fmla="*/ 2678806 h 3833160"/>
              <a:gd name="connsiteX383" fmla="*/ 894665 w 1912672"/>
              <a:gd name="connsiteY383" fmla="*/ 2574247 h 3833160"/>
              <a:gd name="connsiteX384" fmla="*/ 910157 w 1912672"/>
              <a:gd name="connsiteY384" fmla="*/ 2532162 h 3833160"/>
              <a:gd name="connsiteX385" fmla="*/ 923410 w 1912672"/>
              <a:gd name="connsiteY385" fmla="*/ 2485372 h 3833160"/>
              <a:gd name="connsiteX386" fmla="*/ 935916 w 1912672"/>
              <a:gd name="connsiteY386" fmla="*/ 2433353 h 3833160"/>
              <a:gd name="connsiteX387" fmla="*/ 947488 w 1912672"/>
              <a:gd name="connsiteY387" fmla="*/ 2377937 h 3833160"/>
              <a:gd name="connsiteX388" fmla="*/ 956821 w 1912672"/>
              <a:gd name="connsiteY388" fmla="*/ 2318077 h 3833160"/>
              <a:gd name="connsiteX389" fmla="*/ 963914 w 1912672"/>
              <a:gd name="connsiteY389" fmla="*/ 2257171 h 3833160"/>
              <a:gd name="connsiteX390" fmla="*/ 970820 w 1912672"/>
              <a:gd name="connsiteY390" fmla="*/ 2193390 h 3833160"/>
              <a:gd name="connsiteX391" fmla="*/ 975486 w 1912672"/>
              <a:gd name="connsiteY391" fmla="*/ 2128825 h 3833160"/>
              <a:gd name="connsiteX392" fmla="*/ 979406 w 1912672"/>
              <a:gd name="connsiteY392" fmla="*/ 2061646 h 3833160"/>
              <a:gd name="connsiteX393" fmla="*/ 979406 w 1912672"/>
              <a:gd name="connsiteY393" fmla="*/ 1995512 h 3833160"/>
              <a:gd name="connsiteX394" fmla="*/ 979406 w 1912672"/>
              <a:gd name="connsiteY394" fmla="*/ 1930162 h 3833160"/>
              <a:gd name="connsiteX395" fmla="*/ 975486 w 1912672"/>
              <a:gd name="connsiteY395" fmla="*/ 1864552 h 3833160"/>
              <a:gd name="connsiteX396" fmla="*/ 970073 w 1912672"/>
              <a:gd name="connsiteY396" fmla="*/ 1801555 h 3833160"/>
              <a:gd name="connsiteX397" fmla="*/ 963167 w 1912672"/>
              <a:gd name="connsiteY397" fmla="*/ 1740126 h 3833160"/>
              <a:gd name="connsiteX398" fmla="*/ 952901 w 1912672"/>
              <a:gd name="connsiteY398" fmla="*/ 1680789 h 3833160"/>
              <a:gd name="connsiteX399" fmla="*/ 938902 w 1912672"/>
              <a:gd name="connsiteY399" fmla="*/ 1625634 h 3833160"/>
              <a:gd name="connsiteX400" fmla="*/ 923410 w 1912672"/>
              <a:gd name="connsiteY400" fmla="*/ 1573354 h 3833160"/>
              <a:gd name="connsiteX401" fmla="*/ 904744 w 1912672"/>
              <a:gd name="connsiteY401" fmla="*/ 1526564 h 3833160"/>
              <a:gd name="connsiteX402" fmla="*/ 883839 w 1912672"/>
              <a:gd name="connsiteY402" fmla="*/ 1485263 h 3833160"/>
              <a:gd name="connsiteX403" fmla="*/ 859574 w 1912672"/>
              <a:gd name="connsiteY403" fmla="*/ 1448667 h 3833160"/>
              <a:gd name="connsiteX404" fmla="*/ 832510 w 1912672"/>
              <a:gd name="connsiteY404" fmla="*/ 1419129 h 3833160"/>
              <a:gd name="connsiteX405" fmla="*/ 801338 w 1912672"/>
              <a:gd name="connsiteY405" fmla="*/ 1396649 h 3833160"/>
              <a:gd name="connsiteX406" fmla="*/ 774834 w 1912672"/>
              <a:gd name="connsiteY406" fmla="*/ 1383318 h 3833160"/>
              <a:gd name="connsiteX407" fmla="*/ 745342 w 1912672"/>
              <a:gd name="connsiteY407" fmla="*/ 1377829 h 3833160"/>
              <a:gd name="connsiteX408" fmla="*/ 714918 w 1912672"/>
              <a:gd name="connsiteY408" fmla="*/ 1377829 h 3833160"/>
              <a:gd name="connsiteX409" fmla="*/ 683187 w 1912672"/>
              <a:gd name="connsiteY409" fmla="*/ 1381750 h 3833160"/>
              <a:gd name="connsiteX410" fmla="*/ 652016 w 1912672"/>
              <a:gd name="connsiteY410" fmla="*/ 1388023 h 3833160"/>
              <a:gd name="connsiteX411" fmla="*/ 620845 w 1912672"/>
              <a:gd name="connsiteY411" fmla="*/ 1396649 h 3833160"/>
              <a:gd name="connsiteX412" fmla="*/ 589860 w 1912672"/>
              <a:gd name="connsiteY412" fmla="*/ 1403446 h 3833160"/>
              <a:gd name="connsiteX413" fmla="*/ 559436 w 1912672"/>
              <a:gd name="connsiteY413" fmla="*/ 1410503 h 3833160"/>
              <a:gd name="connsiteX414" fmla="*/ 531438 w 1912672"/>
              <a:gd name="connsiteY414" fmla="*/ 1414424 h 3833160"/>
              <a:gd name="connsiteX415" fmla="*/ 467602 w 1912672"/>
              <a:gd name="connsiteY415" fmla="*/ 1417561 h 3833160"/>
              <a:gd name="connsiteX416" fmla="*/ 405447 w 1912672"/>
              <a:gd name="connsiteY416" fmla="*/ 1414424 h 3833160"/>
              <a:gd name="connsiteX417" fmla="*/ 347958 w 1912672"/>
              <a:gd name="connsiteY417" fmla="*/ 1407367 h 3833160"/>
              <a:gd name="connsiteX418" fmla="*/ 292708 w 1912672"/>
              <a:gd name="connsiteY418" fmla="*/ 1397433 h 3833160"/>
              <a:gd name="connsiteX419" fmla="*/ 238952 w 1912672"/>
              <a:gd name="connsiteY419" fmla="*/ 1384886 h 3833160"/>
              <a:gd name="connsiteX420" fmla="*/ 187622 w 1912672"/>
              <a:gd name="connsiteY420" fmla="*/ 1372339 h 3833160"/>
              <a:gd name="connsiteX421" fmla="*/ 139466 w 1912672"/>
              <a:gd name="connsiteY421" fmla="*/ 1358485 h 3833160"/>
              <a:gd name="connsiteX422" fmla="*/ 142639 w 1912672"/>
              <a:gd name="connsiteY422" fmla="*/ 1342801 h 3833160"/>
              <a:gd name="connsiteX423" fmla="*/ 208714 w 1912672"/>
              <a:gd name="connsiteY423" fmla="*/ 1352212 h 3833160"/>
              <a:gd name="connsiteX424" fmla="*/ 274043 w 1912672"/>
              <a:gd name="connsiteY424" fmla="*/ 1358485 h 3833160"/>
              <a:gd name="connsiteX425" fmla="*/ 337878 w 1912672"/>
              <a:gd name="connsiteY425" fmla="*/ 1360838 h 3833160"/>
              <a:gd name="connsiteX426" fmla="*/ 400034 w 1912672"/>
              <a:gd name="connsiteY426" fmla="*/ 1358485 h 3833160"/>
              <a:gd name="connsiteX427" fmla="*/ 460696 w 1912672"/>
              <a:gd name="connsiteY427" fmla="*/ 1349859 h 3833160"/>
              <a:gd name="connsiteX428" fmla="*/ 519865 w 1912672"/>
              <a:gd name="connsiteY428" fmla="*/ 1336528 h 3833160"/>
              <a:gd name="connsiteX429" fmla="*/ 576608 w 1912672"/>
              <a:gd name="connsiteY429" fmla="*/ 1318753 h 3833160"/>
              <a:gd name="connsiteX430" fmla="*/ 630177 w 1912672"/>
              <a:gd name="connsiteY430" fmla="*/ 1292874 h 3833160"/>
              <a:gd name="connsiteX431" fmla="*/ 699426 w 1912672"/>
              <a:gd name="connsiteY431" fmla="*/ 1258631 h 3833160"/>
              <a:gd name="connsiteX432" fmla="*/ 572688 w 1912672"/>
              <a:gd name="connsiteY432" fmla="*/ 1147276 h 3833160"/>
              <a:gd name="connsiteX433" fmla="*/ 459203 w 1912672"/>
              <a:gd name="connsiteY433" fmla="*/ 1022589 h 3833160"/>
              <a:gd name="connsiteX434" fmla="*/ 396861 w 1912672"/>
              <a:gd name="connsiteY434" fmla="*/ 1029647 h 3833160"/>
              <a:gd name="connsiteX435" fmla="*/ 336198 w 1912672"/>
              <a:gd name="connsiteY435" fmla="*/ 1029647 h 3833160"/>
              <a:gd name="connsiteX436" fmla="*/ 280949 w 1912672"/>
              <a:gd name="connsiteY436" fmla="*/ 1022589 h 3833160"/>
              <a:gd name="connsiteX437" fmla="*/ 228873 w 1912672"/>
              <a:gd name="connsiteY437" fmla="*/ 1007951 h 3833160"/>
              <a:gd name="connsiteX438" fmla="*/ 180716 w 1912672"/>
              <a:gd name="connsiteY438" fmla="*/ 986777 h 3833160"/>
              <a:gd name="connsiteX439" fmla="*/ 138719 w 1912672"/>
              <a:gd name="connsiteY439" fmla="*/ 960376 h 3833160"/>
              <a:gd name="connsiteX440" fmla="*/ 101389 w 1912672"/>
              <a:gd name="connsiteY440" fmla="*/ 927701 h 3833160"/>
              <a:gd name="connsiteX441" fmla="*/ 70218 w 1912672"/>
              <a:gd name="connsiteY441" fmla="*/ 889537 h 3833160"/>
              <a:gd name="connsiteX442" fmla="*/ 46139 w 1912672"/>
              <a:gd name="connsiteY442" fmla="*/ 848236 h 3833160"/>
              <a:gd name="connsiteX443" fmla="*/ 49312 w 1912672"/>
              <a:gd name="connsiteY443" fmla="*/ 841179 h 3833160"/>
              <a:gd name="connsiteX444" fmla="*/ 59392 w 1912672"/>
              <a:gd name="connsiteY444" fmla="*/ 848236 h 3833160"/>
              <a:gd name="connsiteX445" fmla="*/ 71897 w 1912672"/>
              <a:gd name="connsiteY445" fmla="*/ 875422 h 3833160"/>
              <a:gd name="connsiteX446" fmla="*/ 92056 w 1912672"/>
              <a:gd name="connsiteY446" fmla="*/ 898948 h 3833160"/>
              <a:gd name="connsiteX447" fmla="*/ 116881 w 1912672"/>
              <a:gd name="connsiteY447" fmla="*/ 922212 h 3833160"/>
              <a:gd name="connsiteX448" fmla="*/ 146559 w 1912672"/>
              <a:gd name="connsiteY448" fmla="*/ 940248 h 3833160"/>
              <a:gd name="connsiteX449" fmla="*/ 180716 w 1912672"/>
              <a:gd name="connsiteY449" fmla="*/ 955671 h 3833160"/>
              <a:gd name="connsiteX450" fmla="*/ 216554 w 1912672"/>
              <a:gd name="connsiteY450" fmla="*/ 967434 h 3833160"/>
              <a:gd name="connsiteX451" fmla="*/ 254631 w 1912672"/>
              <a:gd name="connsiteY451" fmla="*/ 974492 h 3833160"/>
              <a:gd name="connsiteX452" fmla="*/ 294201 w 1912672"/>
              <a:gd name="connsiteY452" fmla="*/ 976844 h 3833160"/>
              <a:gd name="connsiteX453" fmla="*/ 332279 w 1912672"/>
              <a:gd name="connsiteY453" fmla="*/ 976060 h 3833160"/>
              <a:gd name="connsiteX454" fmla="*/ 353371 w 1912672"/>
              <a:gd name="connsiteY454" fmla="*/ 972923 h 3833160"/>
              <a:gd name="connsiteX455" fmla="*/ 372036 w 1912672"/>
              <a:gd name="connsiteY455" fmla="*/ 972923 h 3833160"/>
              <a:gd name="connsiteX456" fmla="*/ 388275 w 1912672"/>
              <a:gd name="connsiteY456" fmla="*/ 969786 h 3833160"/>
              <a:gd name="connsiteX457" fmla="*/ 403954 w 1912672"/>
              <a:gd name="connsiteY457" fmla="*/ 965865 h 3833160"/>
              <a:gd name="connsiteX458" fmla="*/ 417206 w 1912672"/>
              <a:gd name="connsiteY458" fmla="*/ 957239 h 3833160"/>
              <a:gd name="connsiteX459" fmla="*/ 379875 w 1912672"/>
              <a:gd name="connsiteY459" fmla="*/ 886400 h 3833160"/>
              <a:gd name="connsiteX460" fmla="*/ 347958 w 1912672"/>
              <a:gd name="connsiteY460" fmla="*/ 817130 h 3833160"/>
              <a:gd name="connsiteX461" fmla="*/ 317533 w 1912672"/>
              <a:gd name="connsiteY461" fmla="*/ 744723 h 3833160"/>
              <a:gd name="connsiteX462" fmla="*/ 291215 w 1912672"/>
              <a:gd name="connsiteY462" fmla="*/ 669963 h 3833160"/>
              <a:gd name="connsiteX463" fmla="*/ 265457 w 1912672"/>
              <a:gd name="connsiteY463" fmla="*/ 588930 h 3833160"/>
              <a:gd name="connsiteX464" fmla="*/ 241379 w 1912672"/>
              <a:gd name="connsiteY464" fmla="*/ 501623 h 3833160"/>
              <a:gd name="connsiteX465" fmla="*/ 238952 w 1912672"/>
              <a:gd name="connsiteY465" fmla="*/ 485939 h 3833160"/>
              <a:gd name="connsiteX466" fmla="*/ 232793 w 1912672"/>
              <a:gd name="connsiteY466" fmla="*/ 464243 h 3833160"/>
              <a:gd name="connsiteX467" fmla="*/ 228873 w 1912672"/>
              <a:gd name="connsiteY467" fmla="*/ 440194 h 3833160"/>
              <a:gd name="connsiteX468" fmla="*/ 223460 w 1912672"/>
              <a:gd name="connsiteY468" fmla="*/ 415884 h 3833160"/>
              <a:gd name="connsiteX469" fmla="*/ 218794 w 1912672"/>
              <a:gd name="connsiteY469" fmla="*/ 389483 h 3833160"/>
              <a:gd name="connsiteX470" fmla="*/ 217300 w 1912672"/>
              <a:gd name="connsiteY470" fmla="*/ 365173 h 3833160"/>
              <a:gd name="connsiteX471" fmla="*/ 217300 w 1912672"/>
              <a:gd name="connsiteY471" fmla="*/ 342693 h 3833160"/>
              <a:gd name="connsiteX472" fmla="*/ 220287 w 1912672"/>
              <a:gd name="connsiteY472" fmla="*/ 322565 h 3833160"/>
              <a:gd name="connsiteX473" fmla="*/ 225886 w 1912672"/>
              <a:gd name="connsiteY473" fmla="*/ 308450 h 3833160"/>
              <a:gd name="connsiteX474" fmla="*/ 232793 w 1912672"/>
              <a:gd name="connsiteY474" fmla="*/ 311586 h 3833160"/>
              <a:gd name="connsiteX475" fmla="*/ 238952 w 1912672"/>
              <a:gd name="connsiteY475" fmla="*/ 391051 h 3833160"/>
              <a:gd name="connsiteX476" fmla="*/ 252951 w 1912672"/>
              <a:gd name="connsiteY476" fmla="*/ 470516 h 3833160"/>
              <a:gd name="connsiteX477" fmla="*/ 274043 w 1912672"/>
              <a:gd name="connsiteY477" fmla="*/ 548413 h 3833160"/>
              <a:gd name="connsiteX478" fmla="*/ 299614 w 1912672"/>
              <a:gd name="connsiteY478" fmla="*/ 620036 h 3833160"/>
              <a:gd name="connsiteX479" fmla="*/ 327612 w 1912672"/>
              <a:gd name="connsiteY479" fmla="*/ 686954 h 3833160"/>
              <a:gd name="connsiteX480" fmla="*/ 353371 w 1912672"/>
              <a:gd name="connsiteY480" fmla="*/ 730607 h 3833160"/>
              <a:gd name="connsiteX481" fmla="*/ 350197 w 1912672"/>
              <a:gd name="connsiteY481" fmla="*/ 732176 h 3833160"/>
              <a:gd name="connsiteX482" fmla="*/ 350197 w 1912672"/>
              <a:gd name="connsiteY482" fmla="*/ 733744 h 3833160"/>
              <a:gd name="connsiteX483" fmla="*/ 351877 w 1912672"/>
              <a:gd name="connsiteY483" fmla="*/ 735313 h 3833160"/>
              <a:gd name="connsiteX484" fmla="*/ 353371 w 1912672"/>
              <a:gd name="connsiteY484" fmla="*/ 736097 h 3833160"/>
              <a:gd name="connsiteX485" fmla="*/ 356544 w 1912672"/>
              <a:gd name="connsiteY485" fmla="*/ 737665 h 3833160"/>
              <a:gd name="connsiteX486" fmla="*/ 357290 w 1912672"/>
              <a:gd name="connsiteY486" fmla="*/ 740802 h 3833160"/>
              <a:gd name="connsiteX487" fmla="*/ 358784 w 1912672"/>
              <a:gd name="connsiteY487" fmla="*/ 742370 h 3833160"/>
              <a:gd name="connsiteX488" fmla="*/ 360277 w 1912672"/>
              <a:gd name="connsiteY488" fmla="*/ 744723 h 3833160"/>
              <a:gd name="connsiteX489" fmla="*/ 360277 w 1912672"/>
              <a:gd name="connsiteY489" fmla="*/ 743154 h 3833160"/>
              <a:gd name="connsiteX490" fmla="*/ 358784 w 1912672"/>
              <a:gd name="connsiteY490" fmla="*/ 742370 h 3833160"/>
              <a:gd name="connsiteX491" fmla="*/ 353371 w 1912672"/>
              <a:gd name="connsiteY491" fmla="*/ 730607 h 3833160"/>
              <a:gd name="connsiteX492" fmla="*/ 372036 w 1912672"/>
              <a:gd name="connsiteY492" fmla="*/ 716492 h 3833160"/>
              <a:gd name="connsiteX493" fmla="*/ 389955 w 1912672"/>
              <a:gd name="connsiteY493" fmla="*/ 692443 h 3833160"/>
              <a:gd name="connsiteX494" fmla="*/ 406940 w 1912672"/>
              <a:gd name="connsiteY494" fmla="*/ 664474 h 3833160"/>
              <a:gd name="connsiteX495" fmla="*/ 422619 w 1912672"/>
              <a:gd name="connsiteY495" fmla="*/ 630231 h 3833160"/>
              <a:gd name="connsiteX496" fmla="*/ 436618 w 1912672"/>
              <a:gd name="connsiteY496" fmla="*/ 592066 h 3833160"/>
              <a:gd name="connsiteX497" fmla="*/ 449870 w 1912672"/>
              <a:gd name="connsiteY497" fmla="*/ 552334 h 3833160"/>
              <a:gd name="connsiteX498" fmla="*/ 460696 w 1912672"/>
              <a:gd name="connsiteY498" fmla="*/ 511033 h 3833160"/>
              <a:gd name="connsiteX499" fmla="*/ 470776 w 1912672"/>
              <a:gd name="connsiteY499" fmla="*/ 471301 h 3833160"/>
              <a:gd name="connsiteX500" fmla="*/ 479362 w 1912672"/>
              <a:gd name="connsiteY500" fmla="*/ 433136 h 3833160"/>
              <a:gd name="connsiteX501" fmla="*/ 480855 w 1912672"/>
              <a:gd name="connsiteY501" fmla="*/ 484370 h 3833160"/>
              <a:gd name="connsiteX502" fmla="*/ 479362 w 1912672"/>
              <a:gd name="connsiteY502" fmla="*/ 531161 h 3833160"/>
              <a:gd name="connsiteX503" fmla="*/ 472269 w 1912672"/>
              <a:gd name="connsiteY503" fmla="*/ 574814 h 3833160"/>
              <a:gd name="connsiteX504" fmla="*/ 462189 w 1912672"/>
              <a:gd name="connsiteY504" fmla="*/ 618468 h 3833160"/>
              <a:gd name="connsiteX505" fmla="*/ 448190 w 1912672"/>
              <a:gd name="connsiteY505" fmla="*/ 659769 h 3833160"/>
              <a:gd name="connsiteX506" fmla="*/ 428032 w 1912672"/>
              <a:gd name="connsiteY506" fmla="*/ 701069 h 3833160"/>
              <a:gd name="connsiteX507" fmla="*/ 381369 w 1912672"/>
              <a:gd name="connsiteY507" fmla="*/ 791252 h 3833160"/>
              <a:gd name="connsiteX508" fmla="*/ 429525 w 1912672"/>
              <a:gd name="connsiteY508" fmla="*/ 863920 h 3833160"/>
              <a:gd name="connsiteX509" fmla="*/ 481601 w 1912672"/>
              <a:gd name="connsiteY509" fmla="*/ 931622 h 3833160"/>
              <a:gd name="connsiteX510" fmla="*/ 538531 w 1912672"/>
              <a:gd name="connsiteY510" fmla="*/ 995403 h 3833160"/>
              <a:gd name="connsiteX511" fmla="*/ 599193 w 1912672"/>
              <a:gd name="connsiteY511" fmla="*/ 1053957 h 3833160"/>
              <a:gd name="connsiteX512" fmla="*/ 816831 w 1912672"/>
              <a:gd name="connsiteY512" fmla="*/ 1205045 h 3833160"/>
              <a:gd name="connsiteX513" fmla="*/ 823924 w 1912672"/>
              <a:gd name="connsiteY513" fmla="*/ 1199555 h 3833160"/>
              <a:gd name="connsiteX514" fmla="*/ 806005 w 1912672"/>
              <a:gd name="connsiteY514" fmla="*/ 1132637 h 3833160"/>
              <a:gd name="connsiteX515" fmla="*/ 792006 w 1912672"/>
              <a:gd name="connsiteY515" fmla="*/ 1060753 h 3833160"/>
              <a:gd name="connsiteX516" fmla="*/ 780247 w 1912672"/>
              <a:gd name="connsiteY516" fmla="*/ 982856 h 3833160"/>
              <a:gd name="connsiteX517" fmla="*/ 774834 w 1912672"/>
              <a:gd name="connsiteY517" fmla="*/ 903391 h 3833160"/>
              <a:gd name="connsiteX518" fmla="*/ 770167 w 1912672"/>
              <a:gd name="connsiteY518" fmla="*/ 820267 h 3833160"/>
              <a:gd name="connsiteX519" fmla="*/ 770167 w 1912672"/>
              <a:gd name="connsiteY519" fmla="*/ 735313 h 3833160"/>
              <a:gd name="connsiteX520" fmla="*/ 773340 w 1912672"/>
              <a:gd name="connsiteY520" fmla="*/ 649574 h 3833160"/>
              <a:gd name="connsiteX521" fmla="*/ 780247 w 1912672"/>
              <a:gd name="connsiteY521" fmla="*/ 564620 h 3833160"/>
              <a:gd name="connsiteX522" fmla="*/ 790513 w 1912672"/>
              <a:gd name="connsiteY522" fmla="*/ 479927 h 3833160"/>
              <a:gd name="connsiteX523" fmla="*/ 801338 w 1912672"/>
              <a:gd name="connsiteY523" fmla="*/ 398109 h 3833160"/>
              <a:gd name="connsiteX524" fmla="*/ 816831 w 1912672"/>
              <a:gd name="connsiteY524" fmla="*/ 318644 h 3833160"/>
              <a:gd name="connsiteX525" fmla="*/ 835496 w 1912672"/>
              <a:gd name="connsiteY525" fmla="*/ 243884 h 3833160"/>
              <a:gd name="connsiteX526" fmla="*/ 854908 w 1912672"/>
              <a:gd name="connsiteY526" fmla="*/ 173046 h 3833160"/>
              <a:gd name="connsiteX527" fmla="*/ 877493 w 1912672"/>
              <a:gd name="connsiteY527" fmla="*/ 109003 h 3833160"/>
              <a:gd name="connsiteX528" fmla="*/ 901571 w 1912672"/>
              <a:gd name="connsiteY528" fmla="*/ 50711 h 3833160"/>
              <a:gd name="connsiteX529" fmla="*/ 930503 w 1912672"/>
              <a:gd name="connsiteY529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2936 w 1912672"/>
              <a:gd name="connsiteY218" fmla="*/ 3127318 h 3833160"/>
              <a:gd name="connsiteX219" fmla="*/ 1055550 w 1912672"/>
              <a:gd name="connsiteY219" fmla="*/ 3272471 h 3833160"/>
              <a:gd name="connsiteX220" fmla="*/ 1106379 w 1912672"/>
              <a:gd name="connsiteY220" fmla="*/ 3308927 h 3833160"/>
              <a:gd name="connsiteX221" fmla="*/ 1151347 w 1912672"/>
              <a:gd name="connsiteY221" fmla="*/ 3348334 h 3833160"/>
              <a:gd name="connsiteX222" fmla="*/ 1187691 w 1912672"/>
              <a:gd name="connsiteY222" fmla="*/ 3388268 h 3833160"/>
              <a:gd name="connsiteX223" fmla="*/ 1216725 w 1912672"/>
              <a:gd name="connsiteY223" fmla="*/ 3430484 h 3833160"/>
              <a:gd name="connsiteX224" fmla="*/ 1238582 w 1912672"/>
              <a:gd name="connsiteY224" fmla="*/ 3473897 h 3833160"/>
              <a:gd name="connsiteX225" fmla="*/ 1252456 w 1912672"/>
              <a:gd name="connsiteY225" fmla="*/ 3516304 h 3833160"/>
              <a:gd name="connsiteX226" fmla="*/ 1258768 w 1912672"/>
              <a:gd name="connsiteY226" fmla="*/ 3559273 h 3833160"/>
              <a:gd name="connsiteX227" fmla="*/ 1256926 w 1912672"/>
              <a:gd name="connsiteY227" fmla="*/ 3601386 h 3833160"/>
              <a:gd name="connsiteX228" fmla="*/ 1247774 w 1912672"/>
              <a:gd name="connsiteY228" fmla="*/ 3640689 h 3833160"/>
              <a:gd name="connsiteX229" fmla="*/ 1240808 w 1912672"/>
              <a:gd name="connsiteY229" fmla="*/ 3642671 h 3833160"/>
              <a:gd name="connsiteX230" fmla="*/ 1237950 w 1912672"/>
              <a:gd name="connsiteY230" fmla="*/ 3632080 h 3833160"/>
              <a:gd name="connsiteX231" fmla="*/ 1246452 w 1912672"/>
              <a:gd name="connsiteY231" fmla="*/ 3608381 h 3833160"/>
              <a:gd name="connsiteX232" fmla="*/ 1246889 w 1912672"/>
              <a:gd name="connsiteY232" fmla="*/ 3581808 h 3833160"/>
              <a:gd name="connsiteX233" fmla="*/ 1243694 w 1912672"/>
              <a:gd name="connsiteY233" fmla="*/ 3552354 h 3833160"/>
              <a:gd name="connsiteX234" fmla="*/ 1233485 w 1912672"/>
              <a:gd name="connsiteY234" fmla="*/ 3522742 h 3833160"/>
              <a:gd name="connsiteX235" fmla="*/ 1218246 w 1912672"/>
              <a:gd name="connsiteY235" fmla="*/ 3491717 h 3833160"/>
              <a:gd name="connsiteX236" fmla="*/ 1199371 w 1912672"/>
              <a:gd name="connsiteY236" fmla="*/ 3461697 h 3833160"/>
              <a:gd name="connsiteX237" fmla="*/ 1175758 w 1912672"/>
              <a:gd name="connsiteY237" fmla="*/ 3432919 h 3833160"/>
              <a:gd name="connsiteX238" fmla="*/ 1147962 w 1912672"/>
              <a:gd name="connsiteY238" fmla="*/ 3405866 h 3833160"/>
              <a:gd name="connsiteX239" fmla="*/ 1119222 w 1912672"/>
              <a:gd name="connsiteY239" fmla="*/ 3381579 h 3833160"/>
              <a:gd name="connsiteX240" fmla="*/ 1101535 w 1912672"/>
              <a:gd name="connsiteY240" fmla="*/ 3369675 h 3833160"/>
              <a:gd name="connsiteX241" fmla="*/ 1087698 w 1912672"/>
              <a:gd name="connsiteY241" fmla="*/ 3357550 h 3833160"/>
              <a:gd name="connsiteX242" fmla="*/ 1073608 w 1912672"/>
              <a:gd name="connsiteY242" fmla="*/ 3348798 h 3833160"/>
              <a:gd name="connsiteX243" fmla="*/ 1059423 w 1912672"/>
              <a:gd name="connsiteY243" fmla="*/ 3340859 h 3833160"/>
              <a:gd name="connsiteX244" fmla="*/ 1043960 w 1912672"/>
              <a:gd name="connsiteY244" fmla="*/ 3337192 h 3833160"/>
              <a:gd name="connsiteX245" fmla="*/ 1025322 w 1912672"/>
              <a:gd name="connsiteY245" fmla="*/ 3402025 h 3833160"/>
              <a:gd name="connsiteX246" fmla="*/ 1003697 w 1912672"/>
              <a:gd name="connsiteY246" fmla="*/ 3462443 h 3833160"/>
              <a:gd name="connsiteX247" fmla="*/ 978914 w 1912672"/>
              <a:gd name="connsiteY247" fmla="*/ 3523689 h 3833160"/>
              <a:gd name="connsiteX248" fmla="*/ 949550 w 1912672"/>
              <a:gd name="connsiteY248" fmla="*/ 3583615 h 3833160"/>
              <a:gd name="connsiteX249" fmla="*/ 915669 w 1912672"/>
              <a:gd name="connsiteY249" fmla="*/ 3646771 h 3833160"/>
              <a:gd name="connsiteX250" fmla="*/ 876441 w 1912672"/>
              <a:gd name="connsiteY250" fmla="*/ 3712430 h 3833160"/>
              <a:gd name="connsiteX251" fmla="*/ 867986 w 1912672"/>
              <a:gd name="connsiteY251" fmla="*/ 3722991 h 3833160"/>
              <a:gd name="connsiteX252" fmla="*/ 858368 w 1912672"/>
              <a:gd name="connsiteY252" fmla="*/ 3739422 h 3833160"/>
              <a:gd name="connsiteX253" fmla="*/ 845551 w 1912672"/>
              <a:gd name="connsiteY253" fmla="*/ 3755745 h 3833160"/>
              <a:gd name="connsiteX254" fmla="*/ 833671 w 1912672"/>
              <a:gd name="connsiteY254" fmla="*/ 3773189 h 3833160"/>
              <a:gd name="connsiteX255" fmla="*/ 819871 w 1912672"/>
              <a:gd name="connsiteY255" fmla="*/ 3791345 h 3833160"/>
              <a:gd name="connsiteX256" fmla="*/ 805085 w 1912672"/>
              <a:gd name="connsiteY256" fmla="*/ 3806242 h 3833160"/>
              <a:gd name="connsiteX257" fmla="*/ 790388 w 1912672"/>
              <a:gd name="connsiteY257" fmla="*/ 3819121 h 3833160"/>
              <a:gd name="connsiteX258" fmla="*/ 775016 w 1912672"/>
              <a:gd name="connsiteY258" fmla="*/ 3828711 h 3833160"/>
              <a:gd name="connsiteX259" fmla="*/ 761637 w 1912672"/>
              <a:gd name="connsiteY259" fmla="*/ 3833160 h 3833160"/>
              <a:gd name="connsiteX260" fmla="*/ 758567 w 1912672"/>
              <a:gd name="connsiteY260" fmla="*/ 3826878 h 3833160"/>
              <a:gd name="connsiteX261" fmla="*/ 805952 w 1912672"/>
              <a:gd name="connsiteY261" fmla="*/ 3777351 h 3833160"/>
              <a:gd name="connsiteX262" fmla="*/ 847525 w 1912672"/>
              <a:gd name="connsiteY262" fmla="*/ 3722733 h 3833160"/>
              <a:gd name="connsiteX263" fmla="*/ 882815 w 1912672"/>
              <a:gd name="connsiteY263" fmla="*/ 3664405 h 3833160"/>
              <a:gd name="connsiteX264" fmla="*/ 910683 w 1912672"/>
              <a:gd name="connsiteY264" fmla="*/ 3606761 h 3833160"/>
              <a:gd name="connsiteX265" fmla="*/ 933675 w 1912672"/>
              <a:gd name="connsiteY265" fmla="*/ 3550236 h 3833160"/>
              <a:gd name="connsiteX266" fmla="*/ 943120 w 1912672"/>
              <a:gd name="connsiteY266" fmla="*/ 3508495 h 3833160"/>
              <a:gd name="connsiteX267" fmla="*/ 946497 w 1912672"/>
              <a:gd name="connsiteY267" fmla="*/ 3509658 h 3833160"/>
              <a:gd name="connsiteX268" fmla="*/ 947522 w 1912672"/>
              <a:gd name="connsiteY268" fmla="*/ 3508759 h 3833160"/>
              <a:gd name="connsiteX269" fmla="*/ 947302 w 1912672"/>
              <a:gd name="connsiteY269" fmla="*/ 3506770 h 3833160"/>
              <a:gd name="connsiteX270" fmla="*/ 946709 w 1912672"/>
              <a:gd name="connsiteY270" fmla="*/ 3505350 h 3833160"/>
              <a:gd name="connsiteX271" fmla="*/ 945381 w 1912672"/>
              <a:gd name="connsiteY271" fmla="*/ 3502390 h 3833160"/>
              <a:gd name="connsiteX272" fmla="*/ 946879 w 1912672"/>
              <a:gd name="connsiteY272" fmla="*/ 3500109 h 3833160"/>
              <a:gd name="connsiteX273" fmla="*/ 946796 w 1912672"/>
              <a:gd name="connsiteY273" fmla="*/ 3498240 h 3833160"/>
              <a:gd name="connsiteX274" fmla="*/ 947228 w 1912672"/>
              <a:gd name="connsiteY274" fmla="*/ 3495922 h 3833160"/>
              <a:gd name="connsiteX275" fmla="*/ 946202 w 1912672"/>
              <a:gd name="connsiteY275" fmla="*/ 3496821 h 3833160"/>
              <a:gd name="connsiteX276" fmla="*/ 946796 w 1912672"/>
              <a:gd name="connsiteY276" fmla="*/ 3498240 h 3833160"/>
              <a:gd name="connsiteX277" fmla="*/ 943120 w 1912672"/>
              <a:gd name="connsiteY277" fmla="*/ 3508495 h 3833160"/>
              <a:gd name="connsiteX278" fmla="*/ 920055 w 1912672"/>
              <a:gd name="connsiteY278" fmla="*/ 3504456 h 3833160"/>
              <a:gd name="connsiteX279" fmla="*/ 891050 w 1912672"/>
              <a:gd name="connsiteY279" fmla="*/ 3506594 h 3833160"/>
              <a:gd name="connsiteX280" fmla="*/ 860172 w 1912672"/>
              <a:gd name="connsiteY280" fmla="*/ 3511582 h 3833160"/>
              <a:gd name="connsiteX281" fmla="*/ 826163 w 1912672"/>
              <a:gd name="connsiteY281" fmla="*/ 3521016 h 3833160"/>
              <a:gd name="connsiteX282" fmla="*/ 790835 w 1912672"/>
              <a:gd name="connsiteY282" fmla="*/ 3533785 h 3833160"/>
              <a:gd name="connsiteX283" fmla="*/ 755037 w 1912672"/>
              <a:gd name="connsiteY283" fmla="*/ 3547939 h 3833160"/>
              <a:gd name="connsiteX284" fmla="*/ 720010 w 1912672"/>
              <a:gd name="connsiteY284" fmla="*/ 3564567 h 3833160"/>
              <a:gd name="connsiteX285" fmla="*/ 686563 w 1912672"/>
              <a:gd name="connsiteY285" fmla="*/ 3580781 h 3833160"/>
              <a:gd name="connsiteX286" fmla="*/ 655247 w 1912672"/>
              <a:gd name="connsiteY286" fmla="*/ 3597068 h 3833160"/>
              <a:gd name="connsiteX287" fmla="*/ 687635 w 1912672"/>
              <a:gd name="connsiteY287" fmla="*/ 3566747 h 3833160"/>
              <a:gd name="connsiteX288" fmla="*/ 719332 w 1912672"/>
              <a:gd name="connsiteY288" fmla="*/ 3540910 h 3833160"/>
              <a:gd name="connsiteX289" fmla="*/ 753129 w 1912672"/>
              <a:gd name="connsiteY289" fmla="*/ 3520510 h 3833160"/>
              <a:gd name="connsiteX290" fmla="*/ 789139 w 1912672"/>
              <a:gd name="connsiteY290" fmla="*/ 3502048 h 3833160"/>
              <a:gd name="connsiteX291" fmla="*/ 826517 w 1912672"/>
              <a:gd name="connsiteY291" fmla="*/ 3487482 h 3833160"/>
              <a:gd name="connsiteX292" fmla="*/ 868462 w 1912672"/>
              <a:gd name="connsiteY292" fmla="*/ 3476916 h 3833160"/>
              <a:gd name="connsiteX293" fmla="*/ 962011 w 1912672"/>
              <a:gd name="connsiteY293" fmla="*/ 3455565 h 3833160"/>
              <a:gd name="connsiteX294" fmla="*/ 973820 w 1912672"/>
              <a:gd name="connsiteY294" fmla="*/ 3382651 h 3833160"/>
              <a:gd name="connsiteX295" fmla="*/ 979476 w 1912672"/>
              <a:gd name="connsiteY295" fmla="*/ 3310035 h 3833160"/>
              <a:gd name="connsiteX296" fmla="*/ 978970 w 1912672"/>
              <a:gd name="connsiteY296" fmla="*/ 3236513 h 3833160"/>
              <a:gd name="connsiteX297" fmla="*/ 972281 w 1912672"/>
              <a:gd name="connsiteY297" fmla="*/ 3163562 h 3833160"/>
              <a:gd name="connsiteX298" fmla="*/ 909718 w 1912672"/>
              <a:gd name="connsiteY298" fmla="*/ 2935624 h 3833160"/>
              <a:gd name="connsiteX299" fmla="*/ 900871 w 1912672"/>
              <a:gd name="connsiteY299" fmla="*/ 2934162 h 3833160"/>
              <a:gd name="connsiteX300" fmla="*/ 870406 w 1912672"/>
              <a:gd name="connsiteY300" fmla="*/ 2984139 h 3833160"/>
              <a:gd name="connsiteX301" fmla="*/ 833789 w 1912672"/>
              <a:gd name="connsiteY301" fmla="*/ 3034414 h 3833160"/>
              <a:gd name="connsiteX302" fmla="*/ 791581 w 1912672"/>
              <a:gd name="connsiteY302" fmla="*/ 3086679 h 3833160"/>
              <a:gd name="connsiteX303" fmla="*/ 743642 w 1912672"/>
              <a:gd name="connsiteY303" fmla="*/ 3135720 h 3833160"/>
              <a:gd name="connsiteX304" fmla="*/ 692759 w 1912672"/>
              <a:gd name="connsiteY304" fmla="*/ 3186373 h 3833160"/>
              <a:gd name="connsiteX305" fmla="*/ 637219 w 1912672"/>
              <a:gd name="connsiteY305" fmla="*/ 3235043 h 3833160"/>
              <a:gd name="connsiteX306" fmla="*/ 578815 w 1912672"/>
              <a:gd name="connsiteY306" fmla="*/ 3282100 h 3833160"/>
              <a:gd name="connsiteX307" fmla="*/ 518156 w 1912672"/>
              <a:gd name="connsiteY307" fmla="*/ 3326282 h 3833160"/>
              <a:gd name="connsiteX308" fmla="*/ 455177 w 1912672"/>
              <a:gd name="connsiteY308" fmla="*/ 3368134 h 3833160"/>
              <a:gd name="connsiteX309" fmla="*/ 393663 w 1912672"/>
              <a:gd name="connsiteY309" fmla="*/ 3407974 h 3833160"/>
              <a:gd name="connsiteX310" fmla="*/ 330228 w 1912672"/>
              <a:gd name="connsiteY310" fmla="*/ 3443435 h 3833160"/>
              <a:gd name="connsiteX311" fmla="*/ 267517 w 1912672"/>
              <a:gd name="connsiteY311" fmla="*/ 3474139 h 3833160"/>
              <a:gd name="connsiteX312" fmla="*/ 206814 w 1912672"/>
              <a:gd name="connsiteY312" fmla="*/ 3502111 h 3833160"/>
              <a:gd name="connsiteX313" fmla="*/ 148203 w 1912672"/>
              <a:gd name="connsiteY313" fmla="*/ 3524128 h 3833160"/>
              <a:gd name="connsiteX314" fmla="*/ 92246 w 1912672"/>
              <a:gd name="connsiteY314" fmla="*/ 3541882 h 3833160"/>
              <a:gd name="connsiteX315" fmla="*/ 37645 w 1912672"/>
              <a:gd name="connsiteY315" fmla="*/ 3552139 h 3833160"/>
              <a:gd name="connsiteX316" fmla="*/ 48200 w 1912672"/>
              <a:gd name="connsiteY316" fmla="*/ 3547012 h 3833160"/>
              <a:gd name="connsiteX317" fmla="*/ 54777 w 1912672"/>
              <a:gd name="connsiteY317" fmla="*/ 3543191 h 3833160"/>
              <a:gd name="connsiteX318" fmla="*/ 59610 w 1912672"/>
              <a:gd name="connsiteY318" fmla="*/ 3541137 h 3833160"/>
              <a:gd name="connsiteX319" fmla="*/ 61660 w 1912672"/>
              <a:gd name="connsiteY319" fmla="*/ 3539340 h 3833160"/>
              <a:gd name="connsiteX320" fmla="*/ 61441 w 1912672"/>
              <a:gd name="connsiteY320" fmla="*/ 3537351 h 3833160"/>
              <a:gd name="connsiteX321" fmla="*/ 62467 w 1912672"/>
              <a:gd name="connsiteY321" fmla="*/ 3536452 h 3833160"/>
              <a:gd name="connsiteX322" fmla="*/ 61359 w 1912672"/>
              <a:gd name="connsiteY322" fmla="*/ 3535481 h 3833160"/>
              <a:gd name="connsiteX323" fmla="*/ 62897 w 1912672"/>
              <a:gd name="connsiteY323" fmla="*/ 3534134 h 3833160"/>
              <a:gd name="connsiteX324" fmla="*/ 67081 w 1912672"/>
              <a:gd name="connsiteY324" fmla="*/ 3532408 h 3833160"/>
              <a:gd name="connsiteX325" fmla="*/ 72939 w 1912672"/>
              <a:gd name="connsiteY325" fmla="*/ 3529456 h 3833160"/>
              <a:gd name="connsiteX326" fmla="*/ 81778 w 1912672"/>
              <a:gd name="connsiteY326" fmla="*/ 3524622 h 3833160"/>
              <a:gd name="connsiteX327" fmla="*/ 95320 w 1912672"/>
              <a:gd name="connsiteY327" fmla="*/ 3518818 h 3833160"/>
              <a:gd name="connsiteX328" fmla="*/ 114932 w 1912672"/>
              <a:gd name="connsiteY328" fmla="*/ 3510846 h 3833160"/>
              <a:gd name="connsiteX329" fmla="*/ 137312 w 1912672"/>
              <a:gd name="connsiteY329" fmla="*/ 3500207 h 3833160"/>
              <a:gd name="connsiteX330" fmla="*/ 167862 w 1912672"/>
              <a:gd name="connsiteY330" fmla="*/ 3487744 h 3833160"/>
              <a:gd name="connsiteX331" fmla="*/ 204549 w 1912672"/>
              <a:gd name="connsiteY331" fmla="*/ 3472571 h 3833160"/>
              <a:gd name="connsiteX332" fmla="*/ 258382 w 1912672"/>
              <a:gd name="connsiteY332" fmla="*/ 3445767 h 3833160"/>
              <a:gd name="connsiteX333" fmla="*/ 311693 w 1912672"/>
              <a:gd name="connsiteY333" fmla="*/ 3413115 h 3833160"/>
              <a:gd name="connsiteX334" fmla="*/ 364540 w 1912672"/>
              <a:gd name="connsiteY334" fmla="*/ 3377961 h 3833160"/>
              <a:gd name="connsiteX335" fmla="*/ 422506 w 1912672"/>
              <a:gd name="connsiteY335" fmla="*/ 3342200 h 3833160"/>
              <a:gd name="connsiteX336" fmla="*/ 434347 w 1912672"/>
              <a:gd name="connsiteY336" fmla="*/ 3334006 h 3833160"/>
              <a:gd name="connsiteX337" fmla="*/ 451900 w 1912672"/>
              <a:gd name="connsiteY337" fmla="*/ 3321534 h 3833160"/>
              <a:gd name="connsiteX338" fmla="*/ 469893 w 1912672"/>
              <a:gd name="connsiteY338" fmla="*/ 3307950 h 3833160"/>
              <a:gd name="connsiteX339" fmla="*/ 489284 w 1912672"/>
              <a:gd name="connsiteY339" fmla="*/ 3292897 h 3833160"/>
              <a:gd name="connsiteX340" fmla="*/ 508083 w 1912672"/>
              <a:gd name="connsiteY340" fmla="*/ 3276424 h 3833160"/>
              <a:gd name="connsiteX341" fmla="*/ 522649 w 1912672"/>
              <a:gd name="connsiteY341" fmla="*/ 3259537 h 3833160"/>
              <a:gd name="connsiteX342" fmla="*/ 534440 w 1912672"/>
              <a:gd name="connsiteY342" fmla="*/ 3244112 h 3833160"/>
              <a:gd name="connsiteX343" fmla="*/ 539574 w 1912672"/>
              <a:gd name="connsiteY343" fmla="*/ 3230640 h 3833160"/>
              <a:gd name="connsiteX344" fmla="*/ 509849 w 1912672"/>
              <a:gd name="connsiteY344" fmla="*/ 3208187 h 3833160"/>
              <a:gd name="connsiteX345" fmla="*/ 474526 w 1912672"/>
              <a:gd name="connsiteY345" fmla="*/ 3191609 h 3833160"/>
              <a:gd name="connsiteX346" fmla="*/ 435493 w 1912672"/>
              <a:gd name="connsiteY346" fmla="*/ 3180466 h 3833160"/>
              <a:gd name="connsiteX347" fmla="*/ 390471 w 1912672"/>
              <a:gd name="connsiteY347" fmla="*/ 3173359 h 3833160"/>
              <a:gd name="connsiteX348" fmla="*/ 344894 w 1912672"/>
              <a:gd name="connsiteY348" fmla="*/ 3170859 h 3833160"/>
              <a:gd name="connsiteX349" fmla="*/ 295258 w 1912672"/>
              <a:gd name="connsiteY349" fmla="*/ 3172887 h 3833160"/>
              <a:gd name="connsiteX350" fmla="*/ 245329 w 1912672"/>
              <a:gd name="connsiteY350" fmla="*/ 3177354 h 3833160"/>
              <a:gd name="connsiteX351" fmla="*/ 195694 w 1912672"/>
              <a:gd name="connsiteY351" fmla="*/ 3184474 h 3833160"/>
              <a:gd name="connsiteX352" fmla="*/ 144902 w 1912672"/>
              <a:gd name="connsiteY352" fmla="*/ 3193577 h 3833160"/>
              <a:gd name="connsiteX353" fmla="*/ 95992 w 1912672"/>
              <a:gd name="connsiteY353" fmla="*/ 3206125 h 3833160"/>
              <a:gd name="connsiteX354" fmla="*/ 49213 w 1912672"/>
              <a:gd name="connsiteY354" fmla="*/ 3218744 h 3833160"/>
              <a:gd name="connsiteX355" fmla="*/ 6365 w 1912672"/>
              <a:gd name="connsiteY355" fmla="*/ 3233010 h 3833160"/>
              <a:gd name="connsiteX356" fmla="*/ 0 w 1912672"/>
              <a:gd name="connsiteY356" fmla="*/ 3227433 h 3833160"/>
              <a:gd name="connsiteX357" fmla="*/ 3076 w 1912672"/>
              <a:gd name="connsiteY357" fmla="*/ 3224737 h 3833160"/>
              <a:gd name="connsiteX358" fmla="*/ 43018 w 1912672"/>
              <a:gd name="connsiteY358" fmla="*/ 3207924 h 3833160"/>
              <a:gd name="connsiteX359" fmla="*/ 85231 w 1912672"/>
              <a:gd name="connsiteY359" fmla="*/ 3191304 h 3833160"/>
              <a:gd name="connsiteX360" fmla="*/ 127386 w 1912672"/>
              <a:gd name="connsiteY360" fmla="*/ 3176431 h 3833160"/>
              <a:gd name="connsiteX361" fmla="*/ 168655 w 1912672"/>
              <a:gd name="connsiteY361" fmla="*/ 3162578 h 3833160"/>
              <a:gd name="connsiteX362" fmla="*/ 209793 w 1912672"/>
              <a:gd name="connsiteY362" fmla="*/ 3149808 h 3833160"/>
              <a:gd name="connsiteX363" fmla="*/ 250713 w 1912672"/>
              <a:gd name="connsiteY363" fmla="*/ 3140141 h 3833160"/>
              <a:gd name="connsiteX364" fmla="*/ 291298 w 1912672"/>
              <a:gd name="connsiteY364" fmla="*/ 3131978 h 3833160"/>
              <a:gd name="connsiteX365" fmla="*/ 333154 w 1912672"/>
              <a:gd name="connsiteY365" fmla="*/ 3128523 h 3833160"/>
              <a:gd name="connsiteX366" fmla="*/ 375359 w 1912672"/>
              <a:gd name="connsiteY366" fmla="*/ 3125974 h 3833160"/>
              <a:gd name="connsiteX367" fmla="*/ 416751 w 1912672"/>
              <a:gd name="connsiteY367" fmla="*/ 3130200 h 3833160"/>
              <a:gd name="connsiteX368" fmla="*/ 459928 w 1912672"/>
              <a:gd name="connsiteY368" fmla="*/ 3138683 h 3833160"/>
              <a:gd name="connsiteX369" fmla="*/ 504268 w 1912672"/>
              <a:gd name="connsiteY369" fmla="*/ 3151481 h 3833160"/>
              <a:gd name="connsiteX370" fmla="*/ 546509 w 1912672"/>
              <a:gd name="connsiteY370" fmla="*/ 3169029 h 3833160"/>
              <a:gd name="connsiteX371" fmla="*/ 591005 w 1912672"/>
              <a:gd name="connsiteY371" fmla="*/ 3194544 h 3833160"/>
              <a:gd name="connsiteX372" fmla="*/ 643386 w 1912672"/>
              <a:gd name="connsiteY372" fmla="*/ 3146702 h 3833160"/>
              <a:gd name="connsiteX373" fmla="*/ 689192 w 1912672"/>
              <a:gd name="connsiteY373" fmla="*/ 3097589 h 3833160"/>
              <a:gd name="connsiteX374" fmla="*/ 728837 w 1912672"/>
              <a:gd name="connsiteY374" fmla="*/ 3047570 h 3833160"/>
              <a:gd name="connsiteX375" fmla="*/ 763151 w 1912672"/>
              <a:gd name="connsiteY375" fmla="*/ 2997373 h 3833160"/>
              <a:gd name="connsiteX376" fmla="*/ 792509 w 1912672"/>
              <a:gd name="connsiteY376" fmla="*/ 2946426 h 3833160"/>
              <a:gd name="connsiteX377" fmla="*/ 818742 w 1912672"/>
              <a:gd name="connsiteY377" fmla="*/ 2896035 h 3833160"/>
              <a:gd name="connsiteX378" fmla="*/ 840539 w 1912672"/>
              <a:gd name="connsiteY378" fmla="*/ 2845651 h 3833160"/>
              <a:gd name="connsiteX379" fmla="*/ 868659 w 1912672"/>
              <a:gd name="connsiteY379" fmla="*/ 2777611 h 3833160"/>
              <a:gd name="connsiteX380" fmla="*/ 886079 w 1912672"/>
              <a:gd name="connsiteY380" fmla="*/ 2678806 h 3833160"/>
              <a:gd name="connsiteX381" fmla="*/ 894665 w 1912672"/>
              <a:gd name="connsiteY381" fmla="*/ 2574247 h 3833160"/>
              <a:gd name="connsiteX382" fmla="*/ 910157 w 1912672"/>
              <a:gd name="connsiteY382" fmla="*/ 2532162 h 3833160"/>
              <a:gd name="connsiteX383" fmla="*/ 923410 w 1912672"/>
              <a:gd name="connsiteY383" fmla="*/ 2485372 h 3833160"/>
              <a:gd name="connsiteX384" fmla="*/ 935916 w 1912672"/>
              <a:gd name="connsiteY384" fmla="*/ 2433353 h 3833160"/>
              <a:gd name="connsiteX385" fmla="*/ 947488 w 1912672"/>
              <a:gd name="connsiteY385" fmla="*/ 2377937 h 3833160"/>
              <a:gd name="connsiteX386" fmla="*/ 956821 w 1912672"/>
              <a:gd name="connsiteY386" fmla="*/ 2318077 h 3833160"/>
              <a:gd name="connsiteX387" fmla="*/ 963914 w 1912672"/>
              <a:gd name="connsiteY387" fmla="*/ 2257171 h 3833160"/>
              <a:gd name="connsiteX388" fmla="*/ 970820 w 1912672"/>
              <a:gd name="connsiteY388" fmla="*/ 2193390 h 3833160"/>
              <a:gd name="connsiteX389" fmla="*/ 975486 w 1912672"/>
              <a:gd name="connsiteY389" fmla="*/ 2128825 h 3833160"/>
              <a:gd name="connsiteX390" fmla="*/ 979406 w 1912672"/>
              <a:gd name="connsiteY390" fmla="*/ 2061646 h 3833160"/>
              <a:gd name="connsiteX391" fmla="*/ 979406 w 1912672"/>
              <a:gd name="connsiteY391" fmla="*/ 1995512 h 3833160"/>
              <a:gd name="connsiteX392" fmla="*/ 979406 w 1912672"/>
              <a:gd name="connsiteY392" fmla="*/ 1930162 h 3833160"/>
              <a:gd name="connsiteX393" fmla="*/ 975486 w 1912672"/>
              <a:gd name="connsiteY393" fmla="*/ 1864552 h 3833160"/>
              <a:gd name="connsiteX394" fmla="*/ 970073 w 1912672"/>
              <a:gd name="connsiteY394" fmla="*/ 1801555 h 3833160"/>
              <a:gd name="connsiteX395" fmla="*/ 963167 w 1912672"/>
              <a:gd name="connsiteY395" fmla="*/ 1740126 h 3833160"/>
              <a:gd name="connsiteX396" fmla="*/ 952901 w 1912672"/>
              <a:gd name="connsiteY396" fmla="*/ 1680789 h 3833160"/>
              <a:gd name="connsiteX397" fmla="*/ 938902 w 1912672"/>
              <a:gd name="connsiteY397" fmla="*/ 1625634 h 3833160"/>
              <a:gd name="connsiteX398" fmla="*/ 923410 w 1912672"/>
              <a:gd name="connsiteY398" fmla="*/ 1573354 h 3833160"/>
              <a:gd name="connsiteX399" fmla="*/ 904744 w 1912672"/>
              <a:gd name="connsiteY399" fmla="*/ 1526564 h 3833160"/>
              <a:gd name="connsiteX400" fmla="*/ 883839 w 1912672"/>
              <a:gd name="connsiteY400" fmla="*/ 1485263 h 3833160"/>
              <a:gd name="connsiteX401" fmla="*/ 859574 w 1912672"/>
              <a:gd name="connsiteY401" fmla="*/ 1448667 h 3833160"/>
              <a:gd name="connsiteX402" fmla="*/ 832510 w 1912672"/>
              <a:gd name="connsiteY402" fmla="*/ 1419129 h 3833160"/>
              <a:gd name="connsiteX403" fmla="*/ 801338 w 1912672"/>
              <a:gd name="connsiteY403" fmla="*/ 1396649 h 3833160"/>
              <a:gd name="connsiteX404" fmla="*/ 774834 w 1912672"/>
              <a:gd name="connsiteY404" fmla="*/ 1383318 h 3833160"/>
              <a:gd name="connsiteX405" fmla="*/ 745342 w 1912672"/>
              <a:gd name="connsiteY405" fmla="*/ 1377829 h 3833160"/>
              <a:gd name="connsiteX406" fmla="*/ 714918 w 1912672"/>
              <a:gd name="connsiteY406" fmla="*/ 1377829 h 3833160"/>
              <a:gd name="connsiteX407" fmla="*/ 683187 w 1912672"/>
              <a:gd name="connsiteY407" fmla="*/ 1381750 h 3833160"/>
              <a:gd name="connsiteX408" fmla="*/ 652016 w 1912672"/>
              <a:gd name="connsiteY408" fmla="*/ 1388023 h 3833160"/>
              <a:gd name="connsiteX409" fmla="*/ 620845 w 1912672"/>
              <a:gd name="connsiteY409" fmla="*/ 1396649 h 3833160"/>
              <a:gd name="connsiteX410" fmla="*/ 589860 w 1912672"/>
              <a:gd name="connsiteY410" fmla="*/ 1403446 h 3833160"/>
              <a:gd name="connsiteX411" fmla="*/ 559436 w 1912672"/>
              <a:gd name="connsiteY411" fmla="*/ 1410503 h 3833160"/>
              <a:gd name="connsiteX412" fmla="*/ 531438 w 1912672"/>
              <a:gd name="connsiteY412" fmla="*/ 1414424 h 3833160"/>
              <a:gd name="connsiteX413" fmla="*/ 467602 w 1912672"/>
              <a:gd name="connsiteY413" fmla="*/ 1417561 h 3833160"/>
              <a:gd name="connsiteX414" fmla="*/ 405447 w 1912672"/>
              <a:gd name="connsiteY414" fmla="*/ 1414424 h 3833160"/>
              <a:gd name="connsiteX415" fmla="*/ 347958 w 1912672"/>
              <a:gd name="connsiteY415" fmla="*/ 1407367 h 3833160"/>
              <a:gd name="connsiteX416" fmla="*/ 292708 w 1912672"/>
              <a:gd name="connsiteY416" fmla="*/ 1397433 h 3833160"/>
              <a:gd name="connsiteX417" fmla="*/ 238952 w 1912672"/>
              <a:gd name="connsiteY417" fmla="*/ 1384886 h 3833160"/>
              <a:gd name="connsiteX418" fmla="*/ 187622 w 1912672"/>
              <a:gd name="connsiteY418" fmla="*/ 1372339 h 3833160"/>
              <a:gd name="connsiteX419" fmla="*/ 139466 w 1912672"/>
              <a:gd name="connsiteY419" fmla="*/ 1358485 h 3833160"/>
              <a:gd name="connsiteX420" fmla="*/ 142639 w 1912672"/>
              <a:gd name="connsiteY420" fmla="*/ 1342801 h 3833160"/>
              <a:gd name="connsiteX421" fmla="*/ 208714 w 1912672"/>
              <a:gd name="connsiteY421" fmla="*/ 1352212 h 3833160"/>
              <a:gd name="connsiteX422" fmla="*/ 274043 w 1912672"/>
              <a:gd name="connsiteY422" fmla="*/ 1358485 h 3833160"/>
              <a:gd name="connsiteX423" fmla="*/ 337878 w 1912672"/>
              <a:gd name="connsiteY423" fmla="*/ 1360838 h 3833160"/>
              <a:gd name="connsiteX424" fmla="*/ 400034 w 1912672"/>
              <a:gd name="connsiteY424" fmla="*/ 1358485 h 3833160"/>
              <a:gd name="connsiteX425" fmla="*/ 460696 w 1912672"/>
              <a:gd name="connsiteY425" fmla="*/ 1349859 h 3833160"/>
              <a:gd name="connsiteX426" fmla="*/ 519865 w 1912672"/>
              <a:gd name="connsiteY426" fmla="*/ 1336528 h 3833160"/>
              <a:gd name="connsiteX427" fmla="*/ 576608 w 1912672"/>
              <a:gd name="connsiteY427" fmla="*/ 1318753 h 3833160"/>
              <a:gd name="connsiteX428" fmla="*/ 630177 w 1912672"/>
              <a:gd name="connsiteY428" fmla="*/ 1292874 h 3833160"/>
              <a:gd name="connsiteX429" fmla="*/ 699426 w 1912672"/>
              <a:gd name="connsiteY429" fmla="*/ 1258631 h 3833160"/>
              <a:gd name="connsiteX430" fmla="*/ 572688 w 1912672"/>
              <a:gd name="connsiteY430" fmla="*/ 1147276 h 3833160"/>
              <a:gd name="connsiteX431" fmla="*/ 459203 w 1912672"/>
              <a:gd name="connsiteY431" fmla="*/ 1022589 h 3833160"/>
              <a:gd name="connsiteX432" fmla="*/ 396861 w 1912672"/>
              <a:gd name="connsiteY432" fmla="*/ 1029647 h 3833160"/>
              <a:gd name="connsiteX433" fmla="*/ 336198 w 1912672"/>
              <a:gd name="connsiteY433" fmla="*/ 1029647 h 3833160"/>
              <a:gd name="connsiteX434" fmla="*/ 280949 w 1912672"/>
              <a:gd name="connsiteY434" fmla="*/ 1022589 h 3833160"/>
              <a:gd name="connsiteX435" fmla="*/ 228873 w 1912672"/>
              <a:gd name="connsiteY435" fmla="*/ 1007951 h 3833160"/>
              <a:gd name="connsiteX436" fmla="*/ 180716 w 1912672"/>
              <a:gd name="connsiteY436" fmla="*/ 986777 h 3833160"/>
              <a:gd name="connsiteX437" fmla="*/ 138719 w 1912672"/>
              <a:gd name="connsiteY437" fmla="*/ 960376 h 3833160"/>
              <a:gd name="connsiteX438" fmla="*/ 101389 w 1912672"/>
              <a:gd name="connsiteY438" fmla="*/ 927701 h 3833160"/>
              <a:gd name="connsiteX439" fmla="*/ 70218 w 1912672"/>
              <a:gd name="connsiteY439" fmla="*/ 889537 h 3833160"/>
              <a:gd name="connsiteX440" fmla="*/ 46139 w 1912672"/>
              <a:gd name="connsiteY440" fmla="*/ 848236 h 3833160"/>
              <a:gd name="connsiteX441" fmla="*/ 49312 w 1912672"/>
              <a:gd name="connsiteY441" fmla="*/ 841179 h 3833160"/>
              <a:gd name="connsiteX442" fmla="*/ 59392 w 1912672"/>
              <a:gd name="connsiteY442" fmla="*/ 848236 h 3833160"/>
              <a:gd name="connsiteX443" fmla="*/ 71897 w 1912672"/>
              <a:gd name="connsiteY443" fmla="*/ 875422 h 3833160"/>
              <a:gd name="connsiteX444" fmla="*/ 92056 w 1912672"/>
              <a:gd name="connsiteY444" fmla="*/ 898948 h 3833160"/>
              <a:gd name="connsiteX445" fmla="*/ 116881 w 1912672"/>
              <a:gd name="connsiteY445" fmla="*/ 922212 h 3833160"/>
              <a:gd name="connsiteX446" fmla="*/ 146559 w 1912672"/>
              <a:gd name="connsiteY446" fmla="*/ 940248 h 3833160"/>
              <a:gd name="connsiteX447" fmla="*/ 180716 w 1912672"/>
              <a:gd name="connsiteY447" fmla="*/ 955671 h 3833160"/>
              <a:gd name="connsiteX448" fmla="*/ 216554 w 1912672"/>
              <a:gd name="connsiteY448" fmla="*/ 967434 h 3833160"/>
              <a:gd name="connsiteX449" fmla="*/ 254631 w 1912672"/>
              <a:gd name="connsiteY449" fmla="*/ 974492 h 3833160"/>
              <a:gd name="connsiteX450" fmla="*/ 294201 w 1912672"/>
              <a:gd name="connsiteY450" fmla="*/ 976844 h 3833160"/>
              <a:gd name="connsiteX451" fmla="*/ 332279 w 1912672"/>
              <a:gd name="connsiteY451" fmla="*/ 976060 h 3833160"/>
              <a:gd name="connsiteX452" fmla="*/ 353371 w 1912672"/>
              <a:gd name="connsiteY452" fmla="*/ 972923 h 3833160"/>
              <a:gd name="connsiteX453" fmla="*/ 372036 w 1912672"/>
              <a:gd name="connsiteY453" fmla="*/ 972923 h 3833160"/>
              <a:gd name="connsiteX454" fmla="*/ 388275 w 1912672"/>
              <a:gd name="connsiteY454" fmla="*/ 969786 h 3833160"/>
              <a:gd name="connsiteX455" fmla="*/ 403954 w 1912672"/>
              <a:gd name="connsiteY455" fmla="*/ 965865 h 3833160"/>
              <a:gd name="connsiteX456" fmla="*/ 417206 w 1912672"/>
              <a:gd name="connsiteY456" fmla="*/ 957239 h 3833160"/>
              <a:gd name="connsiteX457" fmla="*/ 379875 w 1912672"/>
              <a:gd name="connsiteY457" fmla="*/ 886400 h 3833160"/>
              <a:gd name="connsiteX458" fmla="*/ 347958 w 1912672"/>
              <a:gd name="connsiteY458" fmla="*/ 817130 h 3833160"/>
              <a:gd name="connsiteX459" fmla="*/ 317533 w 1912672"/>
              <a:gd name="connsiteY459" fmla="*/ 744723 h 3833160"/>
              <a:gd name="connsiteX460" fmla="*/ 291215 w 1912672"/>
              <a:gd name="connsiteY460" fmla="*/ 669963 h 3833160"/>
              <a:gd name="connsiteX461" fmla="*/ 265457 w 1912672"/>
              <a:gd name="connsiteY461" fmla="*/ 588930 h 3833160"/>
              <a:gd name="connsiteX462" fmla="*/ 241379 w 1912672"/>
              <a:gd name="connsiteY462" fmla="*/ 501623 h 3833160"/>
              <a:gd name="connsiteX463" fmla="*/ 238952 w 1912672"/>
              <a:gd name="connsiteY463" fmla="*/ 485939 h 3833160"/>
              <a:gd name="connsiteX464" fmla="*/ 232793 w 1912672"/>
              <a:gd name="connsiteY464" fmla="*/ 464243 h 3833160"/>
              <a:gd name="connsiteX465" fmla="*/ 228873 w 1912672"/>
              <a:gd name="connsiteY465" fmla="*/ 440194 h 3833160"/>
              <a:gd name="connsiteX466" fmla="*/ 223460 w 1912672"/>
              <a:gd name="connsiteY466" fmla="*/ 415884 h 3833160"/>
              <a:gd name="connsiteX467" fmla="*/ 218794 w 1912672"/>
              <a:gd name="connsiteY467" fmla="*/ 389483 h 3833160"/>
              <a:gd name="connsiteX468" fmla="*/ 217300 w 1912672"/>
              <a:gd name="connsiteY468" fmla="*/ 365173 h 3833160"/>
              <a:gd name="connsiteX469" fmla="*/ 217300 w 1912672"/>
              <a:gd name="connsiteY469" fmla="*/ 342693 h 3833160"/>
              <a:gd name="connsiteX470" fmla="*/ 220287 w 1912672"/>
              <a:gd name="connsiteY470" fmla="*/ 322565 h 3833160"/>
              <a:gd name="connsiteX471" fmla="*/ 225886 w 1912672"/>
              <a:gd name="connsiteY471" fmla="*/ 308450 h 3833160"/>
              <a:gd name="connsiteX472" fmla="*/ 232793 w 1912672"/>
              <a:gd name="connsiteY472" fmla="*/ 311586 h 3833160"/>
              <a:gd name="connsiteX473" fmla="*/ 238952 w 1912672"/>
              <a:gd name="connsiteY473" fmla="*/ 391051 h 3833160"/>
              <a:gd name="connsiteX474" fmla="*/ 252951 w 1912672"/>
              <a:gd name="connsiteY474" fmla="*/ 470516 h 3833160"/>
              <a:gd name="connsiteX475" fmla="*/ 274043 w 1912672"/>
              <a:gd name="connsiteY475" fmla="*/ 548413 h 3833160"/>
              <a:gd name="connsiteX476" fmla="*/ 299614 w 1912672"/>
              <a:gd name="connsiteY476" fmla="*/ 620036 h 3833160"/>
              <a:gd name="connsiteX477" fmla="*/ 327612 w 1912672"/>
              <a:gd name="connsiteY477" fmla="*/ 686954 h 3833160"/>
              <a:gd name="connsiteX478" fmla="*/ 353371 w 1912672"/>
              <a:gd name="connsiteY478" fmla="*/ 730607 h 3833160"/>
              <a:gd name="connsiteX479" fmla="*/ 350197 w 1912672"/>
              <a:gd name="connsiteY479" fmla="*/ 732176 h 3833160"/>
              <a:gd name="connsiteX480" fmla="*/ 350197 w 1912672"/>
              <a:gd name="connsiteY480" fmla="*/ 733744 h 3833160"/>
              <a:gd name="connsiteX481" fmla="*/ 351877 w 1912672"/>
              <a:gd name="connsiteY481" fmla="*/ 735313 h 3833160"/>
              <a:gd name="connsiteX482" fmla="*/ 353371 w 1912672"/>
              <a:gd name="connsiteY482" fmla="*/ 736097 h 3833160"/>
              <a:gd name="connsiteX483" fmla="*/ 356544 w 1912672"/>
              <a:gd name="connsiteY483" fmla="*/ 737665 h 3833160"/>
              <a:gd name="connsiteX484" fmla="*/ 357290 w 1912672"/>
              <a:gd name="connsiteY484" fmla="*/ 740802 h 3833160"/>
              <a:gd name="connsiteX485" fmla="*/ 358784 w 1912672"/>
              <a:gd name="connsiteY485" fmla="*/ 742370 h 3833160"/>
              <a:gd name="connsiteX486" fmla="*/ 360277 w 1912672"/>
              <a:gd name="connsiteY486" fmla="*/ 744723 h 3833160"/>
              <a:gd name="connsiteX487" fmla="*/ 360277 w 1912672"/>
              <a:gd name="connsiteY487" fmla="*/ 743154 h 3833160"/>
              <a:gd name="connsiteX488" fmla="*/ 358784 w 1912672"/>
              <a:gd name="connsiteY488" fmla="*/ 742370 h 3833160"/>
              <a:gd name="connsiteX489" fmla="*/ 353371 w 1912672"/>
              <a:gd name="connsiteY489" fmla="*/ 730607 h 3833160"/>
              <a:gd name="connsiteX490" fmla="*/ 372036 w 1912672"/>
              <a:gd name="connsiteY490" fmla="*/ 716492 h 3833160"/>
              <a:gd name="connsiteX491" fmla="*/ 389955 w 1912672"/>
              <a:gd name="connsiteY491" fmla="*/ 692443 h 3833160"/>
              <a:gd name="connsiteX492" fmla="*/ 406940 w 1912672"/>
              <a:gd name="connsiteY492" fmla="*/ 664474 h 3833160"/>
              <a:gd name="connsiteX493" fmla="*/ 422619 w 1912672"/>
              <a:gd name="connsiteY493" fmla="*/ 630231 h 3833160"/>
              <a:gd name="connsiteX494" fmla="*/ 436618 w 1912672"/>
              <a:gd name="connsiteY494" fmla="*/ 592066 h 3833160"/>
              <a:gd name="connsiteX495" fmla="*/ 449870 w 1912672"/>
              <a:gd name="connsiteY495" fmla="*/ 552334 h 3833160"/>
              <a:gd name="connsiteX496" fmla="*/ 460696 w 1912672"/>
              <a:gd name="connsiteY496" fmla="*/ 511033 h 3833160"/>
              <a:gd name="connsiteX497" fmla="*/ 470776 w 1912672"/>
              <a:gd name="connsiteY497" fmla="*/ 471301 h 3833160"/>
              <a:gd name="connsiteX498" fmla="*/ 479362 w 1912672"/>
              <a:gd name="connsiteY498" fmla="*/ 433136 h 3833160"/>
              <a:gd name="connsiteX499" fmla="*/ 480855 w 1912672"/>
              <a:gd name="connsiteY499" fmla="*/ 484370 h 3833160"/>
              <a:gd name="connsiteX500" fmla="*/ 479362 w 1912672"/>
              <a:gd name="connsiteY500" fmla="*/ 531161 h 3833160"/>
              <a:gd name="connsiteX501" fmla="*/ 472269 w 1912672"/>
              <a:gd name="connsiteY501" fmla="*/ 574814 h 3833160"/>
              <a:gd name="connsiteX502" fmla="*/ 462189 w 1912672"/>
              <a:gd name="connsiteY502" fmla="*/ 618468 h 3833160"/>
              <a:gd name="connsiteX503" fmla="*/ 448190 w 1912672"/>
              <a:gd name="connsiteY503" fmla="*/ 659769 h 3833160"/>
              <a:gd name="connsiteX504" fmla="*/ 428032 w 1912672"/>
              <a:gd name="connsiteY504" fmla="*/ 701069 h 3833160"/>
              <a:gd name="connsiteX505" fmla="*/ 381369 w 1912672"/>
              <a:gd name="connsiteY505" fmla="*/ 791252 h 3833160"/>
              <a:gd name="connsiteX506" fmla="*/ 429525 w 1912672"/>
              <a:gd name="connsiteY506" fmla="*/ 863920 h 3833160"/>
              <a:gd name="connsiteX507" fmla="*/ 481601 w 1912672"/>
              <a:gd name="connsiteY507" fmla="*/ 931622 h 3833160"/>
              <a:gd name="connsiteX508" fmla="*/ 538531 w 1912672"/>
              <a:gd name="connsiteY508" fmla="*/ 995403 h 3833160"/>
              <a:gd name="connsiteX509" fmla="*/ 599193 w 1912672"/>
              <a:gd name="connsiteY509" fmla="*/ 1053957 h 3833160"/>
              <a:gd name="connsiteX510" fmla="*/ 816831 w 1912672"/>
              <a:gd name="connsiteY510" fmla="*/ 1205045 h 3833160"/>
              <a:gd name="connsiteX511" fmla="*/ 823924 w 1912672"/>
              <a:gd name="connsiteY511" fmla="*/ 1199555 h 3833160"/>
              <a:gd name="connsiteX512" fmla="*/ 806005 w 1912672"/>
              <a:gd name="connsiteY512" fmla="*/ 1132637 h 3833160"/>
              <a:gd name="connsiteX513" fmla="*/ 792006 w 1912672"/>
              <a:gd name="connsiteY513" fmla="*/ 1060753 h 3833160"/>
              <a:gd name="connsiteX514" fmla="*/ 780247 w 1912672"/>
              <a:gd name="connsiteY514" fmla="*/ 982856 h 3833160"/>
              <a:gd name="connsiteX515" fmla="*/ 774834 w 1912672"/>
              <a:gd name="connsiteY515" fmla="*/ 903391 h 3833160"/>
              <a:gd name="connsiteX516" fmla="*/ 770167 w 1912672"/>
              <a:gd name="connsiteY516" fmla="*/ 820267 h 3833160"/>
              <a:gd name="connsiteX517" fmla="*/ 770167 w 1912672"/>
              <a:gd name="connsiteY517" fmla="*/ 735313 h 3833160"/>
              <a:gd name="connsiteX518" fmla="*/ 773340 w 1912672"/>
              <a:gd name="connsiteY518" fmla="*/ 649574 h 3833160"/>
              <a:gd name="connsiteX519" fmla="*/ 780247 w 1912672"/>
              <a:gd name="connsiteY519" fmla="*/ 564620 h 3833160"/>
              <a:gd name="connsiteX520" fmla="*/ 790513 w 1912672"/>
              <a:gd name="connsiteY520" fmla="*/ 479927 h 3833160"/>
              <a:gd name="connsiteX521" fmla="*/ 801338 w 1912672"/>
              <a:gd name="connsiteY521" fmla="*/ 398109 h 3833160"/>
              <a:gd name="connsiteX522" fmla="*/ 816831 w 1912672"/>
              <a:gd name="connsiteY522" fmla="*/ 318644 h 3833160"/>
              <a:gd name="connsiteX523" fmla="*/ 835496 w 1912672"/>
              <a:gd name="connsiteY523" fmla="*/ 243884 h 3833160"/>
              <a:gd name="connsiteX524" fmla="*/ 854908 w 1912672"/>
              <a:gd name="connsiteY524" fmla="*/ 173046 h 3833160"/>
              <a:gd name="connsiteX525" fmla="*/ 877493 w 1912672"/>
              <a:gd name="connsiteY525" fmla="*/ 109003 h 3833160"/>
              <a:gd name="connsiteX526" fmla="*/ 901571 w 1912672"/>
              <a:gd name="connsiteY526" fmla="*/ 50711 h 3833160"/>
              <a:gd name="connsiteX527" fmla="*/ 930503 w 1912672"/>
              <a:gd name="connsiteY527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5550 w 1912672"/>
              <a:gd name="connsiteY218" fmla="*/ 3272471 h 3833160"/>
              <a:gd name="connsiteX219" fmla="*/ 1106379 w 1912672"/>
              <a:gd name="connsiteY219" fmla="*/ 3308927 h 3833160"/>
              <a:gd name="connsiteX220" fmla="*/ 1151347 w 1912672"/>
              <a:gd name="connsiteY220" fmla="*/ 3348334 h 3833160"/>
              <a:gd name="connsiteX221" fmla="*/ 1187691 w 1912672"/>
              <a:gd name="connsiteY221" fmla="*/ 3388268 h 3833160"/>
              <a:gd name="connsiteX222" fmla="*/ 1216725 w 1912672"/>
              <a:gd name="connsiteY222" fmla="*/ 3430484 h 3833160"/>
              <a:gd name="connsiteX223" fmla="*/ 1238582 w 1912672"/>
              <a:gd name="connsiteY223" fmla="*/ 3473897 h 3833160"/>
              <a:gd name="connsiteX224" fmla="*/ 1252456 w 1912672"/>
              <a:gd name="connsiteY224" fmla="*/ 3516304 h 3833160"/>
              <a:gd name="connsiteX225" fmla="*/ 1258768 w 1912672"/>
              <a:gd name="connsiteY225" fmla="*/ 3559273 h 3833160"/>
              <a:gd name="connsiteX226" fmla="*/ 1256926 w 1912672"/>
              <a:gd name="connsiteY226" fmla="*/ 3601386 h 3833160"/>
              <a:gd name="connsiteX227" fmla="*/ 1247774 w 1912672"/>
              <a:gd name="connsiteY227" fmla="*/ 3640689 h 3833160"/>
              <a:gd name="connsiteX228" fmla="*/ 1240808 w 1912672"/>
              <a:gd name="connsiteY228" fmla="*/ 3642671 h 3833160"/>
              <a:gd name="connsiteX229" fmla="*/ 1237950 w 1912672"/>
              <a:gd name="connsiteY229" fmla="*/ 3632080 h 3833160"/>
              <a:gd name="connsiteX230" fmla="*/ 1246452 w 1912672"/>
              <a:gd name="connsiteY230" fmla="*/ 3608381 h 3833160"/>
              <a:gd name="connsiteX231" fmla="*/ 1246889 w 1912672"/>
              <a:gd name="connsiteY231" fmla="*/ 3581808 h 3833160"/>
              <a:gd name="connsiteX232" fmla="*/ 1243694 w 1912672"/>
              <a:gd name="connsiteY232" fmla="*/ 3552354 h 3833160"/>
              <a:gd name="connsiteX233" fmla="*/ 1233485 w 1912672"/>
              <a:gd name="connsiteY233" fmla="*/ 3522742 h 3833160"/>
              <a:gd name="connsiteX234" fmla="*/ 1218246 w 1912672"/>
              <a:gd name="connsiteY234" fmla="*/ 3491717 h 3833160"/>
              <a:gd name="connsiteX235" fmla="*/ 1199371 w 1912672"/>
              <a:gd name="connsiteY235" fmla="*/ 3461697 h 3833160"/>
              <a:gd name="connsiteX236" fmla="*/ 1175758 w 1912672"/>
              <a:gd name="connsiteY236" fmla="*/ 3432919 h 3833160"/>
              <a:gd name="connsiteX237" fmla="*/ 1147962 w 1912672"/>
              <a:gd name="connsiteY237" fmla="*/ 3405866 h 3833160"/>
              <a:gd name="connsiteX238" fmla="*/ 1119222 w 1912672"/>
              <a:gd name="connsiteY238" fmla="*/ 3381579 h 3833160"/>
              <a:gd name="connsiteX239" fmla="*/ 1101535 w 1912672"/>
              <a:gd name="connsiteY239" fmla="*/ 3369675 h 3833160"/>
              <a:gd name="connsiteX240" fmla="*/ 1087698 w 1912672"/>
              <a:gd name="connsiteY240" fmla="*/ 3357550 h 3833160"/>
              <a:gd name="connsiteX241" fmla="*/ 1073608 w 1912672"/>
              <a:gd name="connsiteY241" fmla="*/ 3348798 h 3833160"/>
              <a:gd name="connsiteX242" fmla="*/ 1059423 w 1912672"/>
              <a:gd name="connsiteY242" fmla="*/ 3340859 h 3833160"/>
              <a:gd name="connsiteX243" fmla="*/ 1043960 w 1912672"/>
              <a:gd name="connsiteY243" fmla="*/ 3337192 h 3833160"/>
              <a:gd name="connsiteX244" fmla="*/ 1025322 w 1912672"/>
              <a:gd name="connsiteY244" fmla="*/ 3402025 h 3833160"/>
              <a:gd name="connsiteX245" fmla="*/ 1003697 w 1912672"/>
              <a:gd name="connsiteY245" fmla="*/ 3462443 h 3833160"/>
              <a:gd name="connsiteX246" fmla="*/ 978914 w 1912672"/>
              <a:gd name="connsiteY246" fmla="*/ 3523689 h 3833160"/>
              <a:gd name="connsiteX247" fmla="*/ 949550 w 1912672"/>
              <a:gd name="connsiteY247" fmla="*/ 3583615 h 3833160"/>
              <a:gd name="connsiteX248" fmla="*/ 915669 w 1912672"/>
              <a:gd name="connsiteY248" fmla="*/ 3646771 h 3833160"/>
              <a:gd name="connsiteX249" fmla="*/ 876441 w 1912672"/>
              <a:gd name="connsiteY249" fmla="*/ 3712430 h 3833160"/>
              <a:gd name="connsiteX250" fmla="*/ 867986 w 1912672"/>
              <a:gd name="connsiteY250" fmla="*/ 3722991 h 3833160"/>
              <a:gd name="connsiteX251" fmla="*/ 858368 w 1912672"/>
              <a:gd name="connsiteY251" fmla="*/ 3739422 h 3833160"/>
              <a:gd name="connsiteX252" fmla="*/ 845551 w 1912672"/>
              <a:gd name="connsiteY252" fmla="*/ 3755745 h 3833160"/>
              <a:gd name="connsiteX253" fmla="*/ 833671 w 1912672"/>
              <a:gd name="connsiteY253" fmla="*/ 3773189 h 3833160"/>
              <a:gd name="connsiteX254" fmla="*/ 819871 w 1912672"/>
              <a:gd name="connsiteY254" fmla="*/ 3791345 h 3833160"/>
              <a:gd name="connsiteX255" fmla="*/ 805085 w 1912672"/>
              <a:gd name="connsiteY255" fmla="*/ 3806242 h 3833160"/>
              <a:gd name="connsiteX256" fmla="*/ 790388 w 1912672"/>
              <a:gd name="connsiteY256" fmla="*/ 3819121 h 3833160"/>
              <a:gd name="connsiteX257" fmla="*/ 775016 w 1912672"/>
              <a:gd name="connsiteY257" fmla="*/ 3828711 h 3833160"/>
              <a:gd name="connsiteX258" fmla="*/ 761637 w 1912672"/>
              <a:gd name="connsiteY258" fmla="*/ 3833160 h 3833160"/>
              <a:gd name="connsiteX259" fmla="*/ 758567 w 1912672"/>
              <a:gd name="connsiteY259" fmla="*/ 3826878 h 3833160"/>
              <a:gd name="connsiteX260" fmla="*/ 805952 w 1912672"/>
              <a:gd name="connsiteY260" fmla="*/ 3777351 h 3833160"/>
              <a:gd name="connsiteX261" fmla="*/ 847525 w 1912672"/>
              <a:gd name="connsiteY261" fmla="*/ 3722733 h 3833160"/>
              <a:gd name="connsiteX262" fmla="*/ 882815 w 1912672"/>
              <a:gd name="connsiteY262" fmla="*/ 3664405 h 3833160"/>
              <a:gd name="connsiteX263" fmla="*/ 910683 w 1912672"/>
              <a:gd name="connsiteY263" fmla="*/ 3606761 h 3833160"/>
              <a:gd name="connsiteX264" fmla="*/ 933675 w 1912672"/>
              <a:gd name="connsiteY264" fmla="*/ 3550236 h 3833160"/>
              <a:gd name="connsiteX265" fmla="*/ 943120 w 1912672"/>
              <a:gd name="connsiteY265" fmla="*/ 3508495 h 3833160"/>
              <a:gd name="connsiteX266" fmla="*/ 946497 w 1912672"/>
              <a:gd name="connsiteY266" fmla="*/ 3509658 h 3833160"/>
              <a:gd name="connsiteX267" fmla="*/ 947522 w 1912672"/>
              <a:gd name="connsiteY267" fmla="*/ 3508759 h 3833160"/>
              <a:gd name="connsiteX268" fmla="*/ 947302 w 1912672"/>
              <a:gd name="connsiteY268" fmla="*/ 3506770 h 3833160"/>
              <a:gd name="connsiteX269" fmla="*/ 946709 w 1912672"/>
              <a:gd name="connsiteY269" fmla="*/ 3505350 h 3833160"/>
              <a:gd name="connsiteX270" fmla="*/ 945381 w 1912672"/>
              <a:gd name="connsiteY270" fmla="*/ 3502390 h 3833160"/>
              <a:gd name="connsiteX271" fmla="*/ 946879 w 1912672"/>
              <a:gd name="connsiteY271" fmla="*/ 3500109 h 3833160"/>
              <a:gd name="connsiteX272" fmla="*/ 946796 w 1912672"/>
              <a:gd name="connsiteY272" fmla="*/ 3498240 h 3833160"/>
              <a:gd name="connsiteX273" fmla="*/ 947228 w 1912672"/>
              <a:gd name="connsiteY273" fmla="*/ 3495922 h 3833160"/>
              <a:gd name="connsiteX274" fmla="*/ 946202 w 1912672"/>
              <a:gd name="connsiteY274" fmla="*/ 3496821 h 3833160"/>
              <a:gd name="connsiteX275" fmla="*/ 946796 w 1912672"/>
              <a:gd name="connsiteY275" fmla="*/ 3498240 h 3833160"/>
              <a:gd name="connsiteX276" fmla="*/ 943120 w 1912672"/>
              <a:gd name="connsiteY276" fmla="*/ 3508495 h 3833160"/>
              <a:gd name="connsiteX277" fmla="*/ 920055 w 1912672"/>
              <a:gd name="connsiteY277" fmla="*/ 3504456 h 3833160"/>
              <a:gd name="connsiteX278" fmla="*/ 891050 w 1912672"/>
              <a:gd name="connsiteY278" fmla="*/ 3506594 h 3833160"/>
              <a:gd name="connsiteX279" fmla="*/ 860172 w 1912672"/>
              <a:gd name="connsiteY279" fmla="*/ 3511582 h 3833160"/>
              <a:gd name="connsiteX280" fmla="*/ 826163 w 1912672"/>
              <a:gd name="connsiteY280" fmla="*/ 3521016 h 3833160"/>
              <a:gd name="connsiteX281" fmla="*/ 790835 w 1912672"/>
              <a:gd name="connsiteY281" fmla="*/ 3533785 h 3833160"/>
              <a:gd name="connsiteX282" fmla="*/ 755037 w 1912672"/>
              <a:gd name="connsiteY282" fmla="*/ 3547939 h 3833160"/>
              <a:gd name="connsiteX283" fmla="*/ 720010 w 1912672"/>
              <a:gd name="connsiteY283" fmla="*/ 3564567 h 3833160"/>
              <a:gd name="connsiteX284" fmla="*/ 686563 w 1912672"/>
              <a:gd name="connsiteY284" fmla="*/ 3580781 h 3833160"/>
              <a:gd name="connsiteX285" fmla="*/ 655247 w 1912672"/>
              <a:gd name="connsiteY285" fmla="*/ 3597068 h 3833160"/>
              <a:gd name="connsiteX286" fmla="*/ 687635 w 1912672"/>
              <a:gd name="connsiteY286" fmla="*/ 3566747 h 3833160"/>
              <a:gd name="connsiteX287" fmla="*/ 719332 w 1912672"/>
              <a:gd name="connsiteY287" fmla="*/ 3540910 h 3833160"/>
              <a:gd name="connsiteX288" fmla="*/ 753129 w 1912672"/>
              <a:gd name="connsiteY288" fmla="*/ 3520510 h 3833160"/>
              <a:gd name="connsiteX289" fmla="*/ 789139 w 1912672"/>
              <a:gd name="connsiteY289" fmla="*/ 3502048 h 3833160"/>
              <a:gd name="connsiteX290" fmla="*/ 826517 w 1912672"/>
              <a:gd name="connsiteY290" fmla="*/ 3487482 h 3833160"/>
              <a:gd name="connsiteX291" fmla="*/ 868462 w 1912672"/>
              <a:gd name="connsiteY291" fmla="*/ 3476916 h 3833160"/>
              <a:gd name="connsiteX292" fmla="*/ 962011 w 1912672"/>
              <a:gd name="connsiteY292" fmla="*/ 3455565 h 3833160"/>
              <a:gd name="connsiteX293" fmla="*/ 973820 w 1912672"/>
              <a:gd name="connsiteY293" fmla="*/ 3382651 h 3833160"/>
              <a:gd name="connsiteX294" fmla="*/ 979476 w 1912672"/>
              <a:gd name="connsiteY294" fmla="*/ 3310035 h 3833160"/>
              <a:gd name="connsiteX295" fmla="*/ 978970 w 1912672"/>
              <a:gd name="connsiteY295" fmla="*/ 3236513 h 3833160"/>
              <a:gd name="connsiteX296" fmla="*/ 972281 w 1912672"/>
              <a:gd name="connsiteY296" fmla="*/ 3163562 h 3833160"/>
              <a:gd name="connsiteX297" fmla="*/ 909718 w 1912672"/>
              <a:gd name="connsiteY297" fmla="*/ 2935624 h 3833160"/>
              <a:gd name="connsiteX298" fmla="*/ 900871 w 1912672"/>
              <a:gd name="connsiteY298" fmla="*/ 2934162 h 3833160"/>
              <a:gd name="connsiteX299" fmla="*/ 870406 w 1912672"/>
              <a:gd name="connsiteY299" fmla="*/ 2984139 h 3833160"/>
              <a:gd name="connsiteX300" fmla="*/ 833789 w 1912672"/>
              <a:gd name="connsiteY300" fmla="*/ 3034414 h 3833160"/>
              <a:gd name="connsiteX301" fmla="*/ 791581 w 1912672"/>
              <a:gd name="connsiteY301" fmla="*/ 3086679 h 3833160"/>
              <a:gd name="connsiteX302" fmla="*/ 743642 w 1912672"/>
              <a:gd name="connsiteY302" fmla="*/ 3135720 h 3833160"/>
              <a:gd name="connsiteX303" fmla="*/ 692759 w 1912672"/>
              <a:gd name="connsiteY303" fmla="*/ 3186373 h 3833160"/>
              <a:gd name="connsiteX304" fmla="*/ 637219 w 1912672"/>
              <a:gd name="connsiteY304" fmla="*/ 3235043 h 3833160"/>
              <a:gd name="connsiteX305" fmla="*/ 578815 w 1912672"/>
              <a:gd name="connsiteY305" fmla="*/ 3282100 h 3833160"/>
              <a:gd name="connsiteX306" fmla="*/ 518156 w 1912672"/>
              <a:gd name="connsiteY306" fmla="*/ 3326282 h 3833160"/>
              <a:gd name="connsiteX307" fmla="*/ 455177 w 1912672"/>
              <a:gd name="connsiteY307" fmla="*/ 3368134 h 3833160"/>
              <a:gd name="connsiteX308" fmla="*/ 393663 w 1912672"/>
              <a:gd name="connsiteY308" fmla="*/ 3407974 h 3833160"/>
              <a:gd name="connsiteX309" fmla="*/ 330228 w 1912672"/>
              <a:gd name="connsiteY309" fmla="*/ 3443435 h 3833160"/>
              <a:gd name="connsiteX310" fmla="*/ 267517 w 1912672"/>
              <a:gd name="connsiteY310" fmla="*/ 3474139 h 3833160"/>
              <a:gd name="connsiteX311" fmla="*/ 206814 w 1912672"/>
              <a:gd name="connsiteY311" fmla="*/ 3502111 h 3833160"/>
              <a:gd name="connsiteX312" fmla="*/ 148203 w 1912672"/>
              <a:gd name="connsiteY312" fmla="*/ 3524128 h 3833160"/>
              <a:gd name="connsiteX313" fmla="*/ 92246 w 1912672"/>
              <a:gd name="connsiteY313" fmla="*/ 3541882 h 3833160"/>
              <a:gd name="connsiteX314" fmla="*/ 37645 w 1912672"/>
              <a:gd name="connsiteY314" fmla="*/ 3552139 h 3833160"/>
              <a:gd name="connsiteX315" fmla="*/ 48200 w 1912672"/>
              <a:gd name="connsiteY315" fmla="*/ 3547012 h 3833160"/>
              <a:gd name="connsiteX316" fmla="*/ 54777 w 1912672"/>
              <a:gd name="connsiteY316" fmla="*/ 3543191 h 3833160"/>
              <a:gd name="connsiteX317" fmla="*/ 59610 w 1912672"/>
              <a:gd name="connsiteY317" fmla="*/ 3541137 h 3833160"/>
              <a:gd name="connsiteX318" fmla="*/ 61660 w 1912672"/>
              <a:gd name="connsiteY318" fmla="*/ 3539340 h 3833160"/>
              <a:gd name="connsiteX319" fmla="*/ 61441 w 1912672"/>
              <a:gd name="connsiteY319" fmla="*/ 3537351 h 3833160"/>
              <a:gd name="connsiteX320" fmla="*/ 62467 w 1912672"/>
              <a:gd name="connsiteY320" fmla="*/ 3536452 h 3833160"/>
              <a:gd name="connsiteX321" fmla="*/ 61359 w 1912672"/>
              <a:gd name="connsiteY321" fmla="*/ 3535481 h 3833160"/>
              <a:gd name="connsiteX322" fmla="*/ 62897 w 1912672"/>
              <a:gd name="connsiteY322" fmla="*/ 3534134 h 3833160"/>
              <a:gd name="connsiteX323" fmla="*/ 67081 w 1912672"/>
              <a:gd name="connsiteY323" fmla="*/ 3532408 h 3833160"/>
              <a:gd name="connsiteX324" fmla="*/ 72939 w 1912672"/>
              <a:gd name="connsiteY324" fmla="*/ 3529456 h 3833160"/>
              <a:gd name="connsiteX325" fmla="*/ 81778 w 1912672"/>
              <a:gd name="connsiteY325" fmla="*/ 3524622 h 3833160"/>
              <a:gd name="connsiteX326" fmla="*/ 95320 w 1912672"/>
              <a:gd name="connsiteY326" fmla="*/ 3518818 h 3833160"/>
              <a:gd name="connsiteX327" fmla="*/ 114932 w 1912672"/>
              <a:gd name="connsiteY327" fmla="*/ 3510846 h 3833160"/>
              <a:gd name="connsiteX328" fmla="*/ 137312 w 1912672"/>
              <a:gd name="connsiteY328" fmla="*/ 3500207 h 3833160"/>
              <a:gd name="connsiteX329" fmla="*/ 167862 w 1912672"/>
              <a:gd name="connsiteY329" fmla="*/ 3487744 h 3833160"/>
              <a:gd name="connsiteX330" fmla="*/ 204549 w 1912672"/>
              <a:gd name="connsiteY330" fmla="*/ 3472571 h 3833160"/>
              <a:gd name="connsiteX331" fmla="*/ 258382 w 1912672"/>
              <a:gd name="connsiteY331" fmla="*/ 3445767 h 3833160"/>
              <a:gd name="connsiteX332" fmla="*/ 311693 w 1912672"/>
              <a:gd name="connsiteY332" fmla="*/ 3413115 h 3833160"/>
              <a:gd name="connsiteX333" fmla="*/ 364540 w 1912672"/>
              <a:gd name="connsiteY333" fmla="*/ 3377961 h 3833160"/>
              <a:gd name="connsiteX334" fmla="*/ 422506 w 1912672"/>
              <a:gd name="connsiteY334" fmla="*/ 3342200 h 3833160"/>
              <a:gd name="connsiteX335" fmla="*/ 434347 w 1912672"/>
              <a:gd name="connsiteY335" fmla="*/ 3334006 h 3833160"/>
              <a:gd name="connsiteX336" fmla="*/ 451900 w 1912672"/>
              <a:gd name="connsiteY336" fmla="*/ 3321534 h 3833160"/>
              <a:gd name="connsiteX337" fmla="*/ 469893 w 1912672"/>
              <a:gd name="connsiteY337" fmla="*/ 3307950 h 3833160"/>
              <a:gd name="connsiteX338" fmla="*/ 489284 w 1912672"/>
              <a:gd name="connsiteY338" fmla="*/ 3292897 h 3833160"/>
              <a:gd name="connsiteX339" fmla="*/ 508083 w 1912672"/>
              <a:gd name="connsiteY339" fmla="*/ 3276424 h 3833160"/>
              <a:gd name="connsiteX340" fmla="*/ 522649 w 1912672"/>
              <a:gd name="connsiteY340" fmla="*/ 3259537 h 3833160"/>
              <a:gd name="connsiteX341" fmla="*/ 534440 w 1912672"/>
              <a:gd name="connsiteY341" fmla="*/ 3244112 h 3833160"/>
              <a:gd name="connsiteX342" fmla="*/ 539574 w 1912672"/>
              <a:gd name="connsiteY342" fmla="*/ 3230640 h 3833160"/>
              <a:gd name="connsiteX343" fmla="*/ 509849 w 1912672"/>
              <a:gd name="connsiteY343" fmla="*/ 3208187 h 3833160"/>
              <a:gd name="connsiteX344" fmla="*/ 474526 w 1912672"/>
              <a:gd name="connsiteY344" fmla="*/ 3191609 h 3833160"/>
              <a:gd name="connsiteX345" fmla="*/ 435493 w 1912672"/>
              <a:gd name="connsiteY345" fmla="*/ 3180466 h 3833160"/>
              <a:gd name="connsiteX346" fmla="*/ 390471 w 1912672"/>
              <a:gd name="connsiteY346" fmla="*/ 3173359 h 3833160"/>
              <a:gd name="connsiteX347" fmla="*/ 344894 w 1912672"/>
              <a:gd name="connsiteY347" fmla="*/ 3170859 h 3833160"/>
              <a:gd name="connsiteX348" fmla="*/ 295258 w 1912672"/>
              <a:gd name="connsiteY348" fmla="*/ 3172887 h 3833160"/>
              <a:gd name="connsiteX349" fmla="*/ 245329 w 1912672"/>
              <a:gd name="connsiteY349" fmla="*/ 3177354 h 3833160"/>
              <a:gd name="connsiteX350" fmla="*/ 195694 w 1912672"/>
              <a:gd name="connsiteY350" fmla="*/ 3184474 h 3833160"/>
              <a:gd name="connsiteX351" fmla="*/ 144902 w 1912672"/>
              <a:gd name="connsiteY351" fmla="*/ 3193577 h 3833160"/>
              <a:gd name="connsiteX352" fmla="*/ 95992 w 1912672"/>
              <a:gd name="connsiteY352" fmla="*/ 3206125 h 3833160"/>
              <a:gd name="connsiteX353" fmla="*/ 49213 w 1912672"/>
              <a:gd name="connsiteY353" fmla="*/ 3218744 h 3833160"/>
              <a:gd name="connsiteX354" fmla="*/ 6365 w 1912672"/>
              <a:gd name="connsiteY354" fmla="*/ 3233010 h 3833160"/>
              <a:gd name="connsiteX355" fmla="*/ 0 w 1912672"/>
              <a:gd name="connsiteY355" fmla="*/ 3227433 h 3833160"/>
              <a:gd name="connsiteX356" fmla="*/ 3076 w 1912672"/>
              <a:gd name="connsiteY356" fmla="*/ 3224737 h 3833160"/>
              <a:gd name="connsiteX357" fmla="*/ 43018 w 1912672"/>
              <a:gd name="connsiteY357" fmla="*/ 3207924 h 3833160"/>
              <a:gd name="connsiteX358" fmla="*/ 85231 w 1912672"/>
              <a:gd name="connsiteY358" fmla="*/ 3191304 h 3833160"/>
              <a:gd name="connsiteX359" fmla="*/ 127386 w 1912672"/>
              <a:gd name="connsiteY359" fmla="*/ 3176431 h 3833160"/>
              <a:gd name="connsiteX360" fmla="*/ 168655 w 1912672"/>
              <a:gd name="connsiteY360" fmla="*/ 3162578 h 3833160"/>
              <a:gd name="connsiteX361" fmla="*/ 209793 w 1912672"/>
              <a:gd name="connsiteY361" fmla="*/ 3149808 h 3833160"/>
              <a:gd name="connsiteX362" fmla="*/ 250713 w 1912672"/>
              <a:gd name="connsiteY362" fmla="*/ 3140141 h 3833160"/>
              <a:gd name="connsiteX363" fmla="*/ 291298 w 1912672"/>
              <a:gd name="connsiteY363" fmla="*/ 3131978 h 3833160"/>
              <a:gd name="connsiteX364" fmla="*/ 333154 w 1912672"/>
              <a:gd name="connsiteY364" fmla="*/ 3128523 h 3833160"/>
              <a:gd name="connsiteX365" fmla="*/ 375359 w 1912672"/>
              <a:gd name="connsiteY365" fmla="*/ 3125974 h 3833160"/>
              <a:gd name="connsiteX366" fmla="*/ 416751 w 1912672"/>
              <a:gd name="connsiteY366" fmla="*/ 3130200 h 3833160"/>
              <a:gd name="connsiteX367" fmla="*/ 459928 w 1912672"/>
              <a:gd name="connsiteY367" fmla="*/ 3138683 h 3833160"/>
              <a:gd name="connsiteX368" fmla="*/ 504268 w 1912672"/>
              <a:gd name="connsiteY368" fmla="*/ 3151481 h 3833160"/>
              <a:gd name="connsiteX369" fmla="*/ 546509 w 1912672"/>
              <a:gd name="connsiteY369" fmla="*/ 3169029 h 3833160"/>
              <a:gd name="connsiteX370" fmla="*/ 591005 w 1912672"/>
              <a:gd name="connsiteY370" fmla="*/ 3194544 h 3833160"/>
              <a:gd name="connsiteX371" fmla="*/ 643386 w 1912672"/>
              <a:gd name="connsiteY371" fmla="*/ 3146702 h 3833160"/>
              <a:gd name="connsiteX372" fmla="*/ 689192 w 1912672"/>
              <a:gd name="connsiteY372" fmla="*/ 3097589 h 3833160"/>
              <a:gd name="connsiteX373" fmla="*/ 728837 w 1912672"/>
              <a:gd name="connsiteY373" fmla="*/ 3047570 h 3833160"/>
              <a:gd name="connsiteX374" fmla="*/ 763151 w 1912672"/>
              <a:gd name="connsiteY374" fmla="*/ 2997373 h 3833160"/>
              <a:gd name="connsiteX375" fmla="*/ 792509 w 1912672"/>
              <a:gd name="connsiteY375" fmla="*/ 2946426 h 3833160"/>
              <a:gd name="connsiteX376" fmla="*/ 818742 w 1912672"/>
              <a:gd name="connsiteY376" fmla="*/ 2896035 h 3833160"/>
              <a:gd name="connsiteX377" fmla="*/ 840539 w 1912672"/>
              <a:gd name="connsiteY377" fmla="*/ 2845651 h 3833160"/>
              <a:gd name="connsiteX378" fmla="*/ 868659 w 1912672"/>
              <a:gd name="connsiteY378" fmla="*/ 2777611 h 3833160"/>
              <a:gd name="connsiteX379" fmla="*/ 886079 w 1912672"/>
              <a:gd name="connsiteY379" fmla="*/ 2678806 h 3833160"/>
              <a:gd name="connsiteX380" fmla="*/ 894665 w 1912672"/>
              <a:gd name="connsiteY380" fmla="*/ 2574247 h 3833160"/>
              <a:gd name="connsiteX381" fmla="*/ 910157 w 1912672"/>
              <a:gd name="connsiteY381" fmla="*/ 2532162 h 3833160"/>
              <a:gd name="connsiteX382" fmla="*/ 923410 w 1912672"/>
              <a:gd name="connsiteY382" fmla="*/ 2485372 h 3833160"/>
              <a:gd name="connsiteX383" fmla="*/ 935916 w 1912672"/>
              <a:gd name="connsiteY383" fmla="*/ 2433353 h 3833160"/>
              <a:gd name="connsiteX384" fmla="*/ 947488 w 1912672"/>
              <a:gd name="connsiteY384" fmla="*/ 2377937 h 3833160"/>
              <a:gd name="connsiteX385" fmla="*/ 956821 w 1912672"/>
              <a:gd name="connsiteY385" fmla="*/ 2318077 h 3833160"/>
              <a:gd name="connsiteX386" fmla="*/ 963914 w 1912672"/>
              <a:gd name="connsiteY386" fmla="*/ 2257171 h 3833160"/>
              <a:gd name="connsiteX387" fmla="*/ 970820 w 1912672"/>
              <a:gd name="connsiteY387" fmla="*/ 2193390 h 3833160"/>
              <a:gd name="connsiteX388" fmla="*/ 975486 w 1912672"/>
              <a:gd name="connsiteY388" fmla="*/ 2128825 h 3833160"/>
              <a:gd name="connsiteX389" fmla="*/ 979406 w 1912672"/>
              <a:gd name="connsiteY389" fmla="*/ 2061646 h 3833160"/>
              <a:gd name="connsiteX390" fmla="*/ 979406 w 1912672"/>
              <a:gd name="connsiteY390" fmla="*/ 1995512 h 3833160"/>
              <a:gd name="connsiteX391" fmla="*/ 979406 w 1912672"/>
              <a:gd name="connsiteY391" fmla="*/ 1930162 h 3833160"/>
              <a:gd name="connsiteX392" fmla="*/ 975486 w 1912672"/>
              <a:gd name="connsiteY392" fmla="*/ 1864552 h 3833160"/>
              <a:gd name="connsiteX393" fmla="*/ 970073 w 1912672"/>
              <a:gd name="connsiteY393" fmla="*/ 1801555 h 3833160"/>
              <a:gd name="connsiteX394" fmla="*/ 963167 w 1912672"/>
              <a:gd name="connsiteY394" fmla="*/ 1740126 h 3833160"/>
              <a:gd name="connsiteX395" fmla="*/ 952901 w 1912672"/>
              <a:gd name="connsiteY395" fmla="*/ 1680789 h 3833160"/>
              <a:gd name="connsiteX396" fmla="*/ 938902 w 1912672"/>
              <a:gd name="connsiteY396" fmla="*/ 1625634 h 3833160"/>
              <a:gd name="connsiteX397" fmla="*/ 923410 w 1912672"/>
              <a:gd name="connsiteY397" fmla="*/ 1573354 h 3833160"/>
              <a:gd name="connsiteX398" fmla="*/ 904744 w 1912672"/>
              <a:gd name="connsiteY398" fmla="*/ 1526564 h 3833160"/>
              <a:gd name="connsiteX399" fmla="*/ 883839 w 1912672"/>
              <a:gd name="connsiteY399" fmla="*/ 1485263 h 3833160"/>
              <a:gd name="connsiteX400" fmla="*/ 859574 w 1912672"/>
              <a:gd name="connsiteY400" fmla="*/ 1448667 h 3833160"/>
              <a:gd name="connsiteX401" fmla="*/ 832510 w 1912672"/>
              <a:gd name="connsiteY401" fmla="*/ 1419129 h 3833160"/>
              <a:gd name="connsiteX402" fmla="*/ 801338 w 1912672"/>
              <a:gd name="connsiteY402" fmla="*/ 1396649 h 3833160"/>
              <a:gd name="connsiteX403" fmla="*/ 774834 w 1912672"/>
              <a:gd name="connsiteY403" fmla="*/ 1383318 h 3833160"/>
              <a:gd name="connsiteX404" fmla="*/ 745342 w 1912672"/>
              <a:gd name="connsiteY404" fmla="*/ 1377829 h 3833160"/>
              <a:gd name="connsiteX405" fmla="*/ 714918 w 1912672"/>
              <a:gd name="connsiteY405" fmla="*/ 1377829 h 3833160"/>
              <a:gd name="connsiteX406" fmla="*/ 683187 w 1912672"/>
              <a:gd name="connsiteY406" fmla="*/ 1381750 h 3833160"/>
              <a:gd name="connsiteX407" fmla="*/ 652016 w 1912672"/>
              <a:gd name="connsiteY407" fmla="*/ 1388023 h 3833160"/>
              <a:gd name="connsiteX408" fmla="*/ 620845 w 1912672"/>
              <a:gd name="connsiteY408" fmla="*/ 1396649 h 3833160"/>
              <a:gd name="connsiteX409" fmla="*/ 589860 w 1912672"/>
              <a:gd name="connsiteY409" fmla="*/ 1403446 h 3833160"/>
              <a:gd name="connsiteX410" fmla="*/ 559436 w 1912672"/>
              <a:gd name="connsiteY410" fmla="*/ 1410503 h 3833160"/>
              <a:gd name="connsiteX411" fmla="*/ 531438 w 1912672"/>
              <a:gd name="connsiteY411" fmla="*/ 1414424 h 3833160"/>
              <a:gd name="connsiteX412" fmla="*/ 467602 w 1912672"/>
              <a:gd name="connsiteY412" fmla="*/ 1417561 h 3833160"/>
              <a:gd name="connsiteX413" fmla="*/ 405447 w 1912672"/>
              <a:gd name="connsiteY413" fmla="*/ 1414424 h 3833160"/>
              <a:gd name="connsiteX414" fmla="*/ 347958 w 1912672"/>
              <a:gd name="connsiteY414" fmla="*/ 1407367 h 3833160"/>
              <a:gd name="connsiteX415" fmla="*/ 292708 w 1912672"/>
              <a:gd name="connsiteY415" fmla="*/ 1397433 h 3833160"/>
              <a:gd name="connsiteX416" fmla="*/ 238952 w 1912672"/>
              <a:gd name="connsiteY416" fmla="*/ 1384886 h 3833160"/>
              <a:gd name="connsiteX417" fmla="*/ 187622 w 1912672"/>
              <a:gd name="connsiteY417" fmla="*/ 1372339 h 3833160"/>
              <a:gd name="connsiteX418" fmla="*/ 139466 w 1912672"/>
              <a:gd name="connsiteY418" fmla="*/ 1358485 h 3833160"/>
              <a:gd name="connsiteX419" fmla="*/ 142639 w 1912672"/>
              <a:gd name="connsiteY419" fmla="*/ 1342801 h 3833160"/>
              <a:gd name="connsiteX420" fmla="*/ 208714 w 1912672"/>
              <a:gd name="connsiteY420" fmla="*/ 1352212 h 3833160"/>
              <a:gd name="connsiteX421" fmla="*/ 274043 w 1912672"/>
              <a:gd name="connsiteY421" fmla="*/ 1358485 h 3833160"/>
              <a:gd name="connsiteX422" fmla="*/ 337878 w 1912672"/>
              <a:gd name="connsiteY422" fmla="*/ 1360838 h 3833160"/>
              <a:gd name="connsiteX423" fmla="*/ 400034 w 1912672"/>
              <a:gd name="connsiteY423" fmla="*/ 1358485 h 3833160"/>
              <a:gd name="connsiteX424" fmla="*/ 460696 w 1912672"/>
              <a:gd name="connsiteY424" fmla="*/ 1349859 h 3833160"/>
              <a:gd name="connsiteX425" fmla="*/ 519865 w 1912672"/>
              <a:gd name="connsiteY425" fmla="*/ 1336528 h 3833160"/>
              <a:gd name="connsiteX426" fmla="*/ 576608 w 1912672"/>
              <a:gd name="connsiteY426" fmla="*/ 1318753 h 3833160"/>
              <a:gd name="connsiteX427" fmla="*/ 630177 w 1912672"/>
              <a:gd name="connsiteY427" fmla="*/ 1292874 h 3833160"/>
              <a:gd name="connsiteX428" fmla="*/ 699426 w 1912672"/>
              <a:gd name="connsiteY428" fmla="*/ 1258631 h 3833160"/>
              <a:gd name="connsiteX429" fmla="*/ 572688 w 1912672"/>
              <a:gd name="connsiteY429" fmla="*/ 1147276 h 3833160"/>
              <a:gd name="connsiteX430" fmla="*/ 459203 w 1912672"/>
              <a:gd name="connsiteY430" fmla="*/ 1022589 h 3833160"/>
              <a:gd name="connsiteX431" fmla="*/ 396861 w 1912672"/>
              <a:gd name="connsiteY431" fmla="*/ 1029647 h 3833160"/>
              <a:gd name="connsiteX432" fmla="*/ 336198 w 1912672"/>
              <a:gd name="connsiteY432" fmla="*/ 1029647 h 3833160"/>
              <a:gd name="connsiteX433" fmla="*/ 280949 w 1912672"/>
              <a:gd name="connsiteY433" fmla="*/ 1022589 h 3833160"/>
              <a:gd name="connsiteX434" fmla="*/ 228873 w 1912672"/>
              <a:gd name="connsiteY434" fmla="*/ 1007951 h 3833160"/>
              <a:gd name="connsiteX435" fmla="*/ 180716 w 1912672"/>
              <a:gd name="connsiteY435" fmla="*/ 986777 h 3833160"/>
              <a:gd name="connsiteX436" fmla="*/ 138719 w 1912672"/>
              <a:gd name="connsiteY436" fmla="*/ 960376 h 3833160"/>
              <a:gd name="connsiteX437" fmla="*/ 101389 w 1912672"/>
              <a:gd name="connsiteY437" fmla="*/ 927701 h 3833160"/>
              <a:gd name="connsiteX438" fmla="*/ 70218 w 1912672"/>
              <a:gd name="connsiteY438" fmla="*/ 889537 h 3833160"/>
              <a:gd name="connsiteX439" fmla="*/ 46139 w 1912672"/>
              <a:gd name="connsiteY439" fmla="*/ 848236 h 3833160"/>
              <a:gd name="connsiteX440" fmla="*/ 49312 w 1912672"/>
              <a:gd name="connsiteY440" fmla="*/ 841179 h 3833160"/>
              <a:gd name="connsiteX441" fmla="*/ 59392 w 1912672"/>
              <a:gd name="connsiteY441" fmla="*/ 848236 h 3833160"/>
              <a:gd name="connsiteX442" fmla="*/ 71897 w 1912672"/>
              <a:gd name="connsiteY442" fmla="*/ 875422 h 3833160"/>
              <a:gd name="connsiteX443" fmla="*/ 92056 w 1912672"/>
              <a:gd name="connsiteY443" fmla="*/ 898948 h 3833160"/>
              <a:gd name="connsiteX444" fmla="*/ 116881 w 1912672"/>
              <a:gd name="connsiteY444" fmla="*/ 922212 h 3833160"/>
              <a:gd name="connsiteX445" fmla="*/ 146559 w 1912672"/>
              <a:gd name="connsiteY445" fmla="*/ 940248 h 3833160"/>
              <a:gd name="connsiteX446" fmla="*/ 180716 w 1912672"/>
              <a:gd name="connsiteY446" fmla="*/ 955671 h 3833160"/>
              <a:gd name="connsiteX447" fmla="*/ 216554 w 1912672"/>
              <a:gd name="connsiteY447" fmla="*/ 967434 h 3833160"/>
              <a:gd name="connsiteX448" fmla="*/ 254631 w 1912672"/>
              <a:gd name="connsiteY448" fmla="*/ 974492 h 3833160"/>
              <a:gd name="connsiteX449" fmla="*/ 294201 w 1912672"/>
              <a:gd name="connsiteY449" fmla="*/ 976844 h 3833160"/>
              <a:gd name="connsiteX450" fmla="*/ 332279 w 1912672"/>
              <a:gd name="connsiteY450" fmla="*/ 976060 h 3833160"/>
              <a:gd name="connsiteX451" fmla="*/ 353371 w 1912672"/>
              <a:gd name="connsiteY451" fmla="*/ 972923 h 3833160"/>
              <a:gd name="connsiteX452" fmla="*/ 372036 w 1912672"/>
              <a:gd name="connsiteY452" fmla="*/ 972923 h 3833160"/>
              <a:gd name="connsiteX453" fmla="*/ 388275 w 1912672"/>
              <a:gd name="connsiteY453" fmla="*/ 969786 h 3833160"/>
              <a:gd name="connsiteX454" fmla="*/ 403954 w 1912672"/>
              <a:gd name="connsiteY454" fmla="*/ 965865 h 3833160"/>
              <a:gd name="connsiteX455" fmla="*/ 417206 w 1912672"/>
              <a:gd name="connsiteY455" fmla="*/ 957239 h 3833160"/>
              <a:gd name="connsiteX456" fmla="*/ 379875 w 1912672"/>
              <a:gd name="connsiteY456" fmla="*/ 886400 h 3833160"/>
              <a:gd name="connsiteX457" fmla="*/ 347958 w 1912672"/>
              <a:gd name="connsiteY457" fmla="*/ 817130 h 3833160"/>
              <a:gd name="connsiteX458" fmla="*/ 317533 w 1912672"/>
              <a:gd name="connsiteY458" fmla="*/ 744723 h 3833160"/>
              <a:gd name="connsiteX459" fmla="*/ 291215 w 1912672"/>
              <a:gd name="connsiteY459" fmla="*/ 669963 h 3833160"/>
              <a:gd name="connsiteX460" fmla="*/ 265457 w 1912672"/>
              <a:gd name="connsiteY460" fmla="*/ 588930 h 3833160"/>
              <a:gd name="connsiteX461" fmla="*/ 241379 w 1912672"/>
              <a:gd name="connsiteY461" fmla="*/ 501623 h 3833160"/>
              <a:gd name="connsiteX462" fmla="*/ 238952 w 1912672"/>
              <a:gd name="connsiteY462" fmla="*/ 485939 h 3833160"/>
              <a:gd name="connsiteX463" fmla="*/ 232793 w 1912672"/>
              <a:gd name="connsiteY463" fmla="*/ 464243 h 3833160"/>
              <a:gd name="connsiteX464" fmla="*/ 228873 w 1912672"/>
              <a:gd name="connsiteY464" fmla="*/ 440194 h 3833160"/>
              <a:gd name="connsiteX465" fmla="*/ 223460 w 1912672"/>
              <a:gd name="connsiteY465" fmla="*/ 415884 h 3833160"/>
              <a:gd name="connsiteX466" fmla="*/ 218794 w 1912672"/>
              <a:gd name="connsiteY466" fmla="*/ 389483 h 3833160"/>
              <a:gd name="connsiteX467" fmla="*/ 217300 w 1912672"/>
              <a:gd name="connsiteY467" fmla="*/ 365173 h 3833160"/>
              <a:gd name="connsiteX468" fmla="*/ 217300 w 1912672"/>
              <a:gd name="connsiteY468" fmla="*/ 342693 h 3833160"/>
              <a:gd name="connsiteX469" fmla="*/ 220287 w 1912672"/>
              <a:gd name="connsiteY469" fmla="*/ 322565 h 3833160"/>
              <a:gd name="connsiteX470" fmla="*/ 225886 w 1912672"/>
              <a:gd name="connsiteY470" fmla="*/ 308450 h 3833160"/>
              <a:gd name="connsiteX471" fmla="*/ 232793 w 1912672"/>
              <a:gd name="connsiteY471" fmla="*/ 311586 h 3833160"/>
              <a:gd name="connsiteX472" fmla="*/ 238952 w 1912672"/>
              <a:gd name="connsiteY472" fmla="*/ 391051 h 3833160"/>
              <a:gd name="connsiteX473" fmla="*/ 252951 w 1912672"/>
              <a:gd name="connsiteY473" fmla="*/ 470516 h 3833160"/>
              <a:gd name="connsiteX474" fmla="*/ 274043 w 1912672"/>
              <a:gd name="connsiteY474" fmla="*/ 548413 h 3833160"/>
              <a:gd name="connsiteX475" fmla="*/ 299614 w 1912672"/>
              <a:gd name="connsiteY475" fmla="*/ 620036 h 3833160"/>
              <a:gd name="connsiteX476" fmla="*/ 327612 w 1912672"/>
              <a:gd name="connsiteY476" fmla="*/ 686954 h 3833160"/>
              <a:gd name="connsiteX477" fmla="*/ 353371 w 1912672"/>
              <a:gd name="connsiteY477" fmla="*/ 730607 h 3833160"/>
              <a:gd name="connsiteX478" fmla="*/ 350197 w 1912672"/>
              <a:gd name="connsiteY478" fmla="*/ 732176 h 3833160"/>
              <a:gd name="connsiteX479" fmla="*/ 350197 w 1912672"/>
              <a:gd name="connsiteY479" fmla="*/ 733744 h 3833160"/>
              <a:gd name="connsiteX480" fmla="*/ 351877 w 1912672"/>
              <a:gd name="connsiteY480" fmla="*/ 735313 h 3833160"/>
              <a:gd name="connsiteX481" fmla="*/ 353371 w 1912672"/>
              <a:gd name="connsiteY481" fmla="*/ 736097 h 3833160"/>
              <a:gd name="connsiteX482" fmla="*/ 356544 w 1912672"/>
              <a:gd name="connsiteY482" fmla="*/ 737665 h 3833160"/>
              <a:gd name="connsiteX483" fmla="*/ 357290 w 1912672"/>
              <a:gd name="connsiteY483" fmla="*/ 740802 h 3833160"/>
              <a:gd name="connsiteX484" fmla="*/ 358784 w 1912672"/>
              <a:gd name="connsiteY484" fmla="*/ 742370 h 3833160"/>
              <a:gd name="connsiteX485" fmla="*/ 360277 w 1912672"/>
              <a:gd name="connsiteY485" fmla="*/ 744723 h 3833160"/>
              <a:gd name="connsiteX486" fmla="*/ 360277 w 1912672"/>
              <a:gd name="connsiteY486" fmla="*/ 743154 h 3833160"/>
              <a:gd name="connsiteX487" fmla="*/ 358784 w 1912672"/>
              <a:gd name="connsiteY487" fmla="*/ 742370 h 3833160"/>
              <a:gd name="connsiteX488" fmla="*/ 353371 w 1912672"/>
              <a:gd name="connsiteY488" fmla="*/ 730607 h 3833160"/>
              <a:gd name="connsiteX489" fmla="*/ 372036 w 1912672"/>
              <a:gd name="connsiteY489" fmla="*/ 716492 h 3833160"/>
              <a:gd name="connsiteX490" fmla="*/ 389955 w 1912672"/>
              <a:gd name="connsiteY490" fmla="*/ 692443 h 3833160"/>
              <a:gd name="connsiteX491" fmla="*/ 406940 w 1912672"/>
              <a:gd name="connsiteY491" fmla="*/ 664474 h 3833160"/>
              <a:gd name="connsiteX492" fmla="*/ 422619 w 1912672"/>
              <a:gd name="connsiteY492" fmla="*/ 630231 h 3833160"/>
              <a:gd name="connsiteX493" fmla="*/ 436618 w 1912672"/>
              <a:gd name="connsiteY493" fmla="*/ 592066 h 3833160"/>
              <a:gd name="connsiteX494" fmla="*/ 449870 w 1912672"/>
              <a:gd name="connsiteY494" fmla="*/ 552334 h 3833160"/>
              <a:gd name="connsiteX495" fmla="*/ 460696 w 1912672"/>
              <a:gd name="connsiteY495" fmla="*/ 511033 h 3833160"/>
              <a:gd name="connsiteX496" fmla="*/ 470776 w 1912672"/>
              <a:gd name="connsiteY496" fmla="*/ 471301 h 3833160"/>
              <a:gd name="connsiteX497" fmla="*/ 479362 w 1912672"/>
              <a:gd name="connsiteY497" fmla="*/ 433136 h 3833160"/>
              <a:gd name="connsiteX498" fmla="*/ 480855 w 1912672"/>
              <a:gd name="connsiteY498" fmla="*/ 484370 h 3833160"/>
              <a:gd name="connsiteX499" fmla="*/ 479362 w 1912672"/>
              <a:gd name="connsiteY499" fmla="*/ 531161 h 3833160"/>
              <a:gd name="connsiteX500" fmla="*/ 472269 w 1912672"/>
              <a:gd name="connsiteY500" fmla="*/ 574814 h 3833160"/>
              <a:gd name="connsiteX501" fmla="*/ 462189 w 1912672"/>
              <a:gd name="connsiteY501" fmla="*/ 618468 h 3833160"/>
              <a:gd name="connsiteX502" fmla="*/ 448190 w 1912672"/>
              <a:gd name="connsiteY502" fmla="*/ 659769 h 3833160"/>
              <a:gd name="connsiteX503" fmla="*/ 428032 w 1912672"/>
              <a:gd name="connsiteY503" fmla="*/ 701069 h 3833160"/>
              <a:gd name="connsiteX504" fmla="*/ 381369 w 1912672"/>
              <a:gd name="connsiteY504" fmla="*/ 791252 h 3833160"/>
              <a:gd name="connsiteX505" fmla="*/ 429525 w 1912672"/>
              <a:gd name="connsiteY505" fmla="*/ 863920 h 3833160"/>
              <a:gd name="connsiteX506" fmla="*/ 481601 w 1912672"/>
              <a:gd name="connsiteY506" fmla="*/ 931622 h 3833160"/>
              <a:gd name="connsiteX507" fmla="*/ 538531 w 1912672"/>
              <a:gd name="connsiteY507" fmla="*/ 995403 h 3833160"/>
              <a:gd name="connsiteX508" fmla="*/ 599193 w 1912672"/>
              <a:gd name="connsiteY508" fmla="*/ 1053957 h 3833160"/>
              <a:gd name="connsiteX509" fmla="*/ 816831 w 1912672"/>
              <a:gd name="connsiteY509" fmla="*/ 1205045 h 3833160"/>
              <a:gd name="connsiteX510" fmla="*/ 823924 w 1912672"/>
              <a:gd name="connsiteY510" fmla="*/ 1199555 h 3833160"/>
              <a:gd name="connsiteX511" fmla="*/ 806005 w 1912672"/>
              <a:gd name="connsiteY511" fmla="*/ 1132637 h 3833160"/>
              <a:gd name="connsiteX512" fmla="*/ 792006 w 1912672"/>
              <a:gd name="connsiteY512" fmla="*/ 1060753 h 3833160"/>
              <a:gd name="connsiteX513" fmla="*/ 780247 w 1912672"/>
              <a:gd name="connsiteY513" fmla="*/ 982856 h 3833160"/>
              <a:gd name="connsiteX514" fmla="*/ 774834 w 1912672"/>
              <a:gd name="connsiteY514" fmla="*/ 903391 h 3833160"/>
              <a:gd name="connsiteX515" fmla="*/ 770167 w 1912672"/>
              <a:gd name="connsiteY515" fmla="*/ 820267 h 3833160"/>
              <a:gd name="connsiteX516" fmla="*/ 770167 w 1912672"/>
              <a:gd name="connsiteY516" fmla="*/ 735313 h 3833160"/>
              <a:gd name="connsiteX517" fmla="*/ 773340 w 1912672"/>
              <a:gd name="connsiteY517" fmla="*/ 649574 h 3833160"/>
              <a:gd name="connsiteX518" fmla="*/ 780247 w 1912672"/>
              <a:gd name="connsiteY518" fmla="*/ 564620 h 3833160"/>
              <a:gd name="connsiteX519" fmla="*/ 790513 w 1912672"/>
              <a:gd name="connsiteY519" fmla="*/ 479927 h 3833160"/>
              <a:gd name="connsiteX520" fmla="*/ 801338 w 1912672"/>
              <a:gd name="connsiteY520" fmla="*/ 398109 h 3833160"/>
              <a:gd name="connsiteX521" fmla="*/ 816831 w 1912672"/>
              <a:gd name="connsiteY521" fmla="*/ 318644 h 3833160"/>
              <a:gd name="connsiteX522" fmla="*/ 835496 w 1912672"/>
              <a:gd name="connsiteY522" fmla="*/ 243884 h 3833160"/>
              <a:gd name="connsiteX523" fmla="*/ 854908 w 1912672"/>
              <a:gd name="connsiteY523" fmla="*/ 173046 h 3833160"/>
              <a:gd name="connsiteX524" fmla="*/ 877493 w 1912672"/>
              <a:gd name="connsiteY524" fmla="*/ 109003 h 3833160"/>
              <a:gd name="connsiteX525" fmla="*/ 901571 w 1912672"/>
              <a:gd name="connsiteY525" fmla="*/ 50711 h 3833160"/>
              <a:gd name="connsiteX526" fmla="*/ 930503 w 1912672"/>
              <a:gd name="connsiteY526" fmla="*/ 0 h 383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</a:cxnLst>
            <a:rect l="l" t="t" r="r" b="b"/>
            <a:pathLst>
              <a:path w="1912672" h="3833160">
                <a:moveTo>
                  <a:pt x="930503" y="0"/>
                </a:moveTo>
                <a:cubicBezTo>
                  <a:pt x="929383" y="4182"/>
                  <a:pt x="928449" y="8365"/>
                  <a:pt x="927329" y="12547"/>
                </a:cubicBezTo>
                <a:cubicBezTo>
                  <a:pt x="926770" y="15423"/>
                  <a:pt x="926396" y="18037"/>
                  <a:pt x="925836" y="20912"/>
                </a:cubicBezTo>
                <a:lnTo>
                  <a:pt x="924156" y="26401"/>
                </a:lnTo>
                <a:lnTo>
                  <a:pt x="924156" y="29538"/>
                </a:lnTo>
                <a:lnTo>
                  <a:pt x="925836" y="31106"/>
                </a:lnTo>
                <a:lnTo>
                  <a:pt x="925836" y="32675"/>
                </a:lnTo>
                <a:lnTo>
                  <a:pt x="927329" y="32675"/>
                </a:lnTo>
                <a:lnTo>
                  <a:pt x="927329" y="35027"/>
                </a:lnTo>
                <a:cubicBezTo>
                  <a:pt x="926770" y="36596"/>
                  <a:pt x="926396" y="38164"/>
                  <a:pt x="925836" y="39733"/>
                </a:cubicBezTo>
                <a:lnTo>
                  <a:pt x="924156" y="46790"/>
                </a:lnTo>
                <a:lnTo>
                  <a:pt x="921917" y="57769"/>
                </a:lnTo>
                <a:cubicBezTo>
                  <a:pt x="920423" y="62997"/>
                  <a:pt x="918743" y="67964"/>
                  <a:pt x="917250" y="73192"/>
                </a:cubicBezTo>
                <a:cubicBezTo>
                  <a:pt x="914824" y="80511"/>
                  <a:pt x="912584" y="87830"/>
                  <a:pt x="910157" y="95149"/>
                </a:cubicBezTo>
                <a:cubicBezTo>
                  <a:pt x="907918" y="104037"/>
                  <a:pt x="905491" y="112663"/>
                  <a:pt x="903251" y="121550"/>
                </a:cubicBezTo>
                <a:cubicBezTo>
                  <a:pt x="899518" y="133052"/>
                  <a:pt x="895972" y="144292"/>
                  <a:pt x="892239" y="155793"/>
                </a:cubicBezTo>
                <a:cubicBezTo>
                  <a:pt x="887946" y="169647"/>
                  <a:pt x="883466" y="183240"/>
                  <a:pt x="879173" y="197094"/>
                </a:cubicBezTo>
                <a:cubicBezTo>
                  <a:pt x="873947" y="218529"/>
                  <a:pt x="868720" y="240225"/>
                  <a:pt x="863494" y="261659"/>
                </a:cubicBezTo>
                <a:cubicBezTo>
                  <a:pt x="859948" y="284662"/>
                  <a:pt x="856215" y="307927"/>
                  <a:pt x="852668" y="330930"/>
                </a:cubicBezTo>
                <a:cubicBezTo>
                  <a:pt x="849868" y="354717"/>
                  <a:pt x="846882" y="378243"/>
                  <a:pt x="844082" y="402030"/>
                </a:cubicBezTo>
                <a:cubicBezTo>
                  <a:pt x="840162" y="427124"/>
                  <a:pt x="836429" y="452480"/>
                  <a:pt x="832510" y="477574"/>
                </a:cubicBezTo>
                <a:cubicBezTo>
                  <a:pt x="831950" y="483063"/>
                  <a:pt x="831390" y="488291"/>
                  <a:pt x="830830" y="493781"/>
                </a:cubicBezTo>
                <a:lnTo>
                  <a:pt x="828590" y="518091"/>
                </a:lnTo>
                <a:cubicBezTo>
                  <a:pt x="828030" y="526717"/>
                  <a:pt x="827470" y="535082"/>
                  <a:pt x="826910" y="543708"/>
                </a:cubicBezTo>
                <a:cubicBezTo>
                  <a:pt x="826350" y="553118"/>
                  <a:pt x="825977" y="562267"/>
                  <a:pt x="825417" y="571677"/>
                </a:cubicBezTo>
                <a:lnTo>
                  <a:pt x="825417" y="600431"/>
                </a:lnTo>
                <a:cubicBezTo>
                  <a:pt x="826537" y="609057"/>
                  <a:pt x="827470" y="617683"/>
                  <a:pt x="828590" y="626310"/>
                </a:cubicBezTo>
                <a:cubicBezTo>
                  <a:pt x="829896" y="633890"/>
                  <a:pt x="831203" y="641209"/>
                  <a:pt x="832510" y="648790"/>
                </a:cubicBezTo>
                <a:cubicBezTo>
                  <a:pt x="834749" y="654018"/>
                  <a:pt x="837176" y="659246"/>
                  <a:pt x="839416" y="664474"/>
                </a:cubicBezTo>
                <a:lnTo>
                  <a:pt x="876746" y="661337"/>
                </a:lnTo>
                <a:lnTo>
                  <a:pt x="913330" y="648790"/>
                </a:lnTo>
                <a:lnTo>
                  <a:pt x="948235" y="628662"/>
                </a:lnTo>
                <a:lnTo>
                  <a:pt x="984072" y="600431"/>
                </a:lnTo>
                <a:lnTo>
                  <a:pt x="1016736" y="567756"/>
                </a:lnTo>
                <a:lnTo>
                  <a:pt x="1048654" y="528024"/>
                </a:lnTo>
                <a:lnTo>
                  <a:pt x="1078892" y="485939"/>
                </a:lnTo>
                <a:lnTo>
                  <a:pt x="1106890" y="441763"/>
                </a:lnTo>
                <a:lnTo>
                  <a:pt x="1134141" y="394972"/>
                </a:lnTo>
                <a:lnTo>
                  <a:pt x="1157473" y="346614"/>
                </a:lnTo>
                <a:lnTo>
                  <a:pt x="1179311" y="299824"/>
                </a:lnTo>
                <a:cubicBezTo>
                  <a:pt x="1185284" y="284662"/>
                  <a:pt x="1191257" y="269763"/>
                  <a:pt x="1197230" y="254602"/>
                </a:cubicBezTo>
                <a:lnTo>
                  <a:pt x="1205816" y="254602"/>
                </a:lnTo>
                <a:lnTo>
                  <a:pt x="1205816" y="259307"/>
                </a:lnTo>
                <a:cubicBezTo>
                  <a:pt x="1201150" y="274468"/>
                  <a:pt x="1196484" y="289368"/>
                  <a:pt x="1191817" y="304529"/>
                </a:cubicBezTo>
                <a:cubicBezTo>
                  <a:pt x="1186591" y="320213"/>
                  <a:pt x="1181365" y="335635"/>
                  <a:pt x="1176138" y="351319"/>
                </a:cubicBezTo>
                <a:cubicBezTo>
                  <a:pt x="1170539" y="366480"/>
                  <a:pt x="1164752" y="381380"/>
                  <a:pt x="1159153" y="396541"/>
                </a:cubicBezTo>
                <a:lnTo>
                  <a:pt x="1141981" y="440194"/>
                </a:lnTo>
                <a:cubicBezTo>
                  <a:pt x="1136008" y="454310"/>
                  <a:pt x="1130035" y="468687"/>
                  <a:pt x="1124062" y="482802"/>
                </a:cubicBezTo>
                <a:lnTo>
                  <a:pt x="1103903" y="522535"/>
                </a:lnTo>
                <a:lnTo>
                  <a:pt x="1082812" y="560699"/>
                </a:lnTo>
                <a:lnTo>
                  <a:pt x="1057240" y="595726"/>
                </a:lnTo>
                <a:lnTo>
                  <a:pt x="1030735" y="630231"/>
                </a:lnTo>
                <a:lnTo>
                  <a:pt x="999564" y="658200"/>
                </a:lnTo>
                <a:lnTo>
                  <a:pt x="963914" y="683817"/>
                </a:lnTo>
                <a:lnTo>
                  <a:pt x="924156" y="706559"/>
                </a:lnTo>
                <a:lnTo>
                  <a:pt x="882159" y="723550"/>
                </a:lnTo>
                <a:lnTo>
                  <a:pt x="832510" y="735313"/>
                </a:lnTo>
                <a:cubicBezTo>
                  <a:pt x="833070" y="762498"/>
                  <a:pt x="833443" y="789945"/>
                  <a:pt x="834003" y="817130"/>
                </a:cubicBezTo>
                <a:cubicBezTo>
                  <a:pt x="836243" y="843008"/>
                  <a:pt x="838669" y="869148"/>
                  <a:pt x="840909" y="895027"/>
                </a:cubicBezTo>
                <a:cubicBezTo>
                  <a:pt x="844829" y="919598"/>
                  <a:pt x="848748" y="944431"/>
                  <a:pt x="852668" y="969002"/>
                </a:cubicBezTo>
                <a:cubicBezTo>
                  <a:pt x="857894" y="992267"/>
                  <a:pt x="862934" y="1015792"/>
                  <a:pt x="868160" y="1039057"/>
                </a:cubicBezTo>
                <a:cubicBezTo>
                  <a:pt x="874693" y="1061276"/>
                  <a:pt x="881039" y="1083756"/>
                  <a:pt x="887572" y="1105975"/>
                </a:cubicBezTo>
                <a:cubicBezTo>
                  <a:pt x="894665" y="1127409"/>
                  <a:pt x="901571" y="1148583"/>
                  <a:pt x="908664" y="1170017"/>
                </a:cubicBezTo>
                <a:lnTo>
                  <a:pt x="932742" y="1230662"/>
                </a:lnTo>
                <a:lnTo>
                  <a:pt x="956821" y="1289738"/>
                </a:lnTo>
                <a:cubicBezTo>
                  <a:pt x="959247" y="1294443"/>
                  <a:pt x="961487" y="1299148"/>
                  <a:pt x="963914" y="1303853"/>
                </a:cubicBezTo>
                <a:lnTo>
                  <a:pt x="970073" y="1321105"/>
                </a:lnTo>
                <a:cubicBezTo>
                  <a:pt x="972873" y="1327379"/>
                  <a:pt x="975859" y="1333391"/>
                  <a:pt x="978659" y="1339665"/>
                </a:cubicBezTo>
                <a:lnTo>
                  <a:pt x="986499" y="1359269"/>
                </a:lnTo>
                <a:cubicBezTo>
                  <a:pt x="989858" y="1365543"/>
                  <a:pt x="993218" y="1371555"/>
                  <a:pt x="996578" y="1377829"/>
                </a:cubicBezTo>
                <a:cubicBezTo>
                  <a:pt x="1000498" y="1383057"/>
                  <a:pt x="1004231" y="1388285"/>
                  <a:pt x="1008150" y="1393512"/>
                </a:cubicBezTo>
                <a:cubicBezTo>
                  <a:pt x="1012817" y="1398218"/>
                  <a:pt x="1017483" y="1402661"/>
                  <a:pt x="1022149" y="1407367"/>
                </a:cubicBezTo>
                <a:lnTo>
                  <a:pt x="1037828" y="1417561"/>
                </a:lnTo>
                <a:lnTo>
                  <a:pt x="1056494" y="1421482"/>
                </a:lnTo>
                <a:lnTo>
                  <a:pt x="1075906" y="1420698"/>
                </a:lnTo>
                <a:lnTo>
                  <a:pt x="1110810" y="1408935"/>
                </a:lnTo>
                <a:lnTo>
                  <a:pt x="1141981" y="1389592"/>
                </a:lnTo>
                <a:lnTo>
                  <a:pt x="1172219" y="1365282"/>
                </a:lnTo>
                <a:lnTo>
                  <a:pt x="1197230" y="1336528"/>
                </a:lnTo>
                <a:lnTo>
                  <a:pt x="1221308" y="1305421"/>
                </a:lnTo>
                <a:cubicBezTo>
                  <a:pt x="1228775" y="1294443"/>
                  <a:pt x="1236427" y="1283725"/>
                  <a:pt x="1243893" y="1272747"/>
                </a:cubicBezTo>
                <a:lnTo>
                  <a:pt x="1264052" y="1241640"/>
                </a:lnTo>
                <a:cubicBezTo>
                  <a:pt x="1269838" y="1231707"/>
                  <a:pt x="1275438" y="1221774"/>
                  <a:pt x="1281224" y="1211841"/>
                </a:cubicBezTo>
                <a:lnTo>
                  <a:pt x="1319301" y="1144139"/>
                </a:lnTo>
                <a:lnTo>
                  <a:pt x="1355885" y="1067811"/>
                </a:lnTo>
                <a:lnTo>
                  <a:pt x="1392469" y="984425"/>
                </a:lnTo>
                <a:lnTo>
                  <a:pt x="1426627" y="893458"/>
                </a:lnTo>
                <a:cubicBezTo>
                  <a:pt x="1437080" y="861568"/>
                  <a:pt x="1447346" y="829416"/>
                  <a:pt x="1457798" y="797525"/>
                </a:cubicBezTo>
                <a:lnTo>
                  <a:pt x="1485796" y="695580"/>
                </a:lnTo>
                <a:cubicBezTo>
                  <a:pt x="1494382" y="660030"/>
                  <a:pt x="1502782" y="624480"/>
                  <a:pt x="1511368" y="588930"/>
                </a:cubicBezTo>
                <a:cubicBezTo>
                  <a:pt x="1517527" y="552073"/>
                  <a:pt x="1523873" y="515215"/>
                  <a:pt x="1530033" y="478358"/>
                </a:cubicBezTo>
                <a:cubicBezTo>
                  <a:pt x="1534699" y="440717"/>
                  <a:pt x="1539366" y="402814"/>
                  <a:pt x="1544032" y="365173"/>
                </a:cubicBezTo>
                <a:cubicBezTo>
                  <a:pt x="1546832" y="326486"/>
                  <a:pt x="1549818" y="288061"/>
                  <a:pt x="1552618" y="249374"/>
                </a:cubicBezTo>
                <a:cubicBezTo>
                  <a:pt x="1554858" y="251204"/>
                  <a:pt x="1557284" y="252772"/>
                  <a:pt x="1559524" y="254602"/>
                </a:cubicBezTo>
                <a:lnTo>
                  <a:pt x="1565124" y="267933"/>
                </a:lnTo>
                <a:cubicBezTo>
                  <a:pt x="1566617" y="274468"/>
                  <a:pt x="1568297" y="281003"/>
                  <a:pt x="1569790" y="287538"/>
                </a:cubicBezTo>
                <a:cubicBezTo>
                  <a:pt x="1570537" y="296164"/>
                  <a:pt x="1571283" y="304529"/>
                  <a:pt x="1572030" y="313155"/>
                </a:cubicBezTo>
                <a:cubicBezTo>
                  <a:pt x="1572590" y="323088"/>
                  <a:pt x="1572963" y="332760"/>
                  <a:pt x="1573523" y="342693"/>
                </a:cubicBezTo>
                <a:lnTo>
                  <a:pt x="1573523" y="376936"/>
                </a:lnTo>
                <a:lnTo>
                  <a:pt x="1573523" y="413532"/>
                </a:lnTo>
                <a:cubicBezTo>
                  <a:pt x="1572963" y="426863"/>
                  <a:pt x="1572590" y="439933"/>
                  <a:pt x="1572030" y="453264"/>
                </a:cubicBezTo>
                <a:cubicBezTo>
                  <a:pt x="1571283" y="466857"/>
                  <a:pt x="1570537" y="480188"/>
                  <a:pt x="1569790" y="493781"/>
                </a:cubicBezTo>
                <a:cubicBezTo>
                  <a:pt x="1568670" y="507635"/>
                  <a:pt x="1567737" y="521228"/>
                  <a:pt x="1566617" y="535082"/>
                </a:cubicBezTo>
                <a:cubicBezTo>
                  <a:pt x="1565124" y="548936"/>
                  <a:pt x="1563444" y="562528"/>
                  <a:pt x="1561951" y="576383"/>
                </a:cubicBezTo>
                <a:cubicBezTo>
                  <a:pt x="1561204" y="589714"/>
                  <a:pt x="1560271" y="602784"/>
                  <a:pt x="1559524" y="616115"/>
                </a:cubicBezTo>
                <a:cubicBezTo>
                  <a:pt x="1558031" y="628401"/>
                  <a:pt x="1556351" y="640425"/>
                  <a:pt x="1554858" y="652711"/>
                </a:cubicBezTo>
                <a:cubicBezTo>
                  <a:pt x="1553551" y="664212"/>
                  <a:pt x="1552431" y="675452"/>
                  <a:pt x="1551125" y="686954"/>
                </a:cubicBezTo>
                <a:cubicBezTo>
                  <a:pt x="1549632" y="696887"/>
                  <a:pt x="1547952" y="706559"/>
                  <a:pt x="1546458" y="716492"/>
                </a:cubicBezTo>
                <a:lnTo>
                  <a:pt x="1542539" y="740802"/>
                </a:lnTo>
                <a:cubicBezTo>
                  <a:pt x="1541419" y="747337"/>
                  <a:pt x="1540486" y="753610"/>
                  <a:pt x="1539366" y="760145"/>
                </a:cubicBezTo>
                <a:lnTo>
                  <a:pt x="1483370" y="981288"/>
                </a:lnTo>
                <a:lnTo>
                  <a:pt x="1528540" y="976844"/>
                </a:lnTo>
                <a:lnTo>
                  <a:pt x="1570537" y="965865"/>
                </a:lnTo>
                <a:lnTo>
                  <a:pt x="1610107" y="950182"/>
                </a:lnTo>
                <a:lnTo>
                  <a:pt x="1648185" y="930054"/>
                </a:lnTo>
                <a:lnTo>
                  <a:pt x="1682529" y="907312"/>
                </a:lnTo>
                <a:lnTo>
                  <a:pt x="1713513" y="882480"/>
                </a:lnTo>
                <a:lnTo>
                  <a:pt x="1743191" y="856863"/>
                </a:lnTo>
                <a:lnTo>
                  <a:pt x="1770442" y="832553"/>
                </a:lnTo>
                <a:lnTo>
                  <a:pt x="1772682" y="844315"/>
                </a:lnTo>
                <a:cubicBezTo>
                  <a:pt x="1764470" y="857124"/>
                  <a:pt x="1756070" y="869671"/>
                  <a:pt x="1747857" y="882480"/>
                </a:cubicBezTo>
                <a:cubicBezTo>
                  <a:pt x="1737778" y="894765"/>
                  <a:pt x="1727512" y="906790"/>
                  <a:pt x="1717433" y="919075"/>
                </a:cubicBezTo>
                <a:lnTo>
                  <a:pt x="1680849" y="951750"/>
                </a:lnTo>
                <a:lnTo>
                  <a:pt x="1639785" y="981288"/>
                </a:lnTo>
                <a:lnTo>
                  <a:pt x="1596108" y="1007951"/>
                </a:lnTo>
                <a:lnTo>
                  <a:pt x="1549445" y="1031215"/>
                </a:lnTo>
                <a:lnTo>
                  <a:pt x="1501288" y="1049251"/>
                </a:lnTo>
                <a:lnTo>
                  <a:pt x="1452199" y="1062321"/>
                </a:lnTo>
                <a:lnTo>
                  <a:pt x="1442119" y="1093689"/>
                </a:lnTo>
                <a:cubicBezTo>
                  <a:pt x="1437453" y="1105975"/>
                  <a:pt x="1432787" y="1117999"/>
                  <a:pt x="1428120" y="1130285"/>
                </a:cubicBezTo>
                <a:lnTo>
                  <a:pt x="1412628" y="1168449"/>
                </a:lnTo>
                <a:lnTo>
                  <a:pt x="1392469" y="1209750"/>
                </a:lnTo>
                <a:cubicBezTo>
                  <a:pt x="1385377" y="1224127"/>
                  <a:pt x="1378470" y="1238765"/>
                  <a:pt x="1371378" y="1253142"/>
                </a:cubicBezTo>
                <a:cubicBezTo>
                  <a:pt x="1363912" y="1267519"/>
                  <a:pt x="1356259" y="1281634"/>
                  <a:pt x="1348793" y="1296011"/>
                </a:cubicBezTo>
                <a:lnTo>
                  <a:pt x="1324714" y="1336528"/>
                </a:lnTo>
                <a:lnTo>
                  <a:pt x="1300636" y="1376260"/>
                </a:lnTo>
                <a:cubicBezTo>
                  <a:pt x="1293170" y="1388546"/>
                  <a:pt x="1285517" y="1400570"/>
                  <a:pt x="1278051" y="1412856"/>
                </a:cubicBezTo>
                <a:lnTo>
                  <a:pt x="1253973" y="1445531"/>
                </a:lnTo>
                <a:lnTo>
                  <a:pt x="1232881" y="1474546"/>
                </a:lnTo>
                <a:lnTo>
                  <a:pt x="1212722" y="1495458"/>
                </a:lnTo>
                <a:cubicBezTo>
                  <a:pt x="1213842" y="1500686"/>
                  <a:pt x="1214776" y="1505914"/>
                  <a:pt x="1215895" y="1511142"/>
                </a:cubicBezTo>
                <a:cubicBezTo>
                  <a:pt x="1217762" y="1512187"/>
                  <a:pt x="1219442" y="1513233"/>
                  <a:pt x="1221308" y="1514278"/>
                </a:cubicBezTo>
                <a:lnTo>
                  <a:pt x="1255466" y="1504084"/>
                </a:lnTo>
                <a:lnTo>
                  <a:pt x="1289810" y="1499379"/>
                </a:lnTo>
                <a:lnTo>
                  <a:pt x="1326208" y="1499379"/>
                </a:lnTo>
                <a:lnTo>
                  <a:pt x="1361298" y="1500947"/>
                </a:lnTo>
                <a:lnTo>
                  <a:pt x="1398629" y="1502515"/>
                </a:lnTo>
                <a:lnTo>
                  <a:pt x="1432040" y="1502515"/>
                </a:lnTo>
                <a:lnTo>
                  <a:pt x="1464704" y="1498594"/>
                </a:lnTo>
                <a:lnTo>
                  <a:pt x="1530033" y="1482911"/>
                </a:lnTo>
                <a:lnTo>
                  <a:pt x="1590695" y="1462783"/>
                </a:lnTo>
                <a:lnTo>
                  <a:pt x="1647438" y="1438734"/>
                </a:lnTo>
                <a:lnTo>
                  <a:pt x="1699514" y="1408935"/>
                </a:lnTo>
                <a:lnTo>
                  <a:pt x="1747857" y="1376260"/>
                </a:lnTo>
                <a:lnTo>
                  <a:pt x="1791348" y="1338096"/>
                </a:lnTo>
                <a:lnTo>
                  <a:pt x="1831105" y="1298364"/>
                </a:lnTo>
                <a:lnTo>
                  <a:pt x="1867502" y="1253142"/>
                </a:lnTo>
                <a:lnTo>
                  <a:pt x="1900166" y="1205045"/>
                </a:lnTo>
                <a:cubicBezTo>
                  <a:pt x="1904273" y="1208443"/>
                  <a:pt x="1908566" y="1211580"/>
                  <a:pt x="1912672" y="1214978"/>
                </a:cubicBezTo>
                <a:lnTo>
                  <a:pt x="1912672" y="1218114"/>
                </a:lnTo>
                <a:cubicBezTo>
                  <a:pt x="1906699" y="1232753"/>
                  <a:pt x="1900726" y="1247130"/>
                  <a:pt x="1894754" y="1261768"/>
                </a:cubicBezTo>
                <a:lnTo>
                  <a:pt x="1869182" y="1306990"/>
                </a:lnTo>
                <a:lnTo>
                  <a:pt x="1838011" y="1352212"/>
                </a:lnTo>
                <a:lnTo>
                  <a:pt x="1801427" y="1396649"/>
                </a:lnTo>
                <a:lnTo>
                  <a:pt x="1760176" y="1438734"/>
                </a:lnTo>
                <a:lnTo>
                  <a:pt x="1716686" y="1480035"/>
                </a:lnTo>
                <a:lnTo>
                  <a:pt x="1670770" y="1516631"/>
                </a:lnTo>
                <a:lnTo>
                  <a:pt x="1625786" y="1549306"/>
                </a:lnTo>
                <a:lnTo>
                  <a:pt x="1582109" y="1574923"/>
                </a:lnTo>
                <a:lnTo>
                  <a:pt x="1539366" y="1595834"/>
                </a:lnTo>
                <a:lnTo>
                  <a:pt x="1516781" y="1602892"/>
                </a:lnTo>
                <a:lnTo>
                  <a:pt x="1488783" y="1608382"/>
                </a:lnTo>
                <a:lnTo>
                  <a:pt x="1457798" y="1614655"/>
                </a:lnTo>
                <a:lnTo>
                  <a:pt x="1425134" y="1620144"/>
                </a:lnTo>
                <a:lnTo>
                  <a:pt x="1390790" y="1625634"/>
                </a:lnTo>
                <a:lnTo>
                  <a:pt x="1355885" y="1631123"/>
                </a:lnTo>
                <a:lnTo>
                  <a:pt x="1323221" y="1637135"/>
                </a:lnTo>
                <a:lnTo>
                  <a:pt x="1292050" y="1644193"/>
                </a:lnTo>
                <a:lnTo>
                  <a:pt x="1262559" y="1654388"/>
                </a:lnTo>
                <a:lnTo>
                  <a:pt x="1238481" y="1663798"/>
                </a:lnTo>
                <a:cubicBezTo>
                  <a:pt x="1232321" y="1668242"/>
                  <a:pt x="1225975" y="1672424"/>
                  <a:pt x="1219815" y="1676868"/>
                </a:cubicBezTo>
                <a:lnTo>
                  <a:pt x="1205816" y="1692552"/>
                </a:lnTo>
                <a:cubicBezTo>
                  <a:pt x="1198350" y="1707713"/>
                  <a:pt x="1190697" y="1722612"/>
                  <a:pt x="1183231" y="1737774"/>
                </a:cubicBezTo>
                <a:cubicBezTo>
                  <a:pt x="1178005" y="1754242"/>
                  <a:pt x="1172779" y="1770448"/>
                  <a:pt x="1167552" y="1786916"/>
                </a:cubicBezTo>
                <a:cubicBezTo>
                  <a:pt x="1163446" y="1803907"/>
                  <a:pt x="1159339" y="1821159"/>
                  <a:pt x="1155233" y="1838150"/>
                </a:cubicBezTo>
                <a:cubicBezTo>
                  <a:pt x="1152807" y="1855664"/>
                  <a:pt x="1150567" y="1872916"/>
                  <a:pt x="1148140" y="1890430"/>
                </a:cubicBezTo>
                <a:cubicBezTo>
                  <a:pt x="1147207" y="1908728"/>
                  <a:pt x="1146087" y="1927287"/>
                  <a:pt x="1145154" y="1945585"/>
                </a:cubicBezTo>
                <a:cubicBezTo>
                  <a:pt x="1144594" y="1964144"/>
                  <a:pt x="1144034" y="1982442"/>
                  <a:pt x="1143474" y="2001001"/>
                </a:cubicBezTo>
                <a:cubicBezTo>
                  <a:pt x="1144034" y="2019561"/>
                  <a:pt x="1144594" y="2037858"/>
                  <a:pt x="1145154" y="2056418"/>
                </a:cubicBezTo>
                <a:cubicBezTo>
                  <a:pt x="1146087" y="2075238"/>
                  <a:pt x="1147207" y="2094320"/>
                  <a:pt x="1148140" y="2113141"/>
                </a:cubicBezTo>
                <a:cubicBezTo>
                  <a:pt x="1149447" y="2131962"/>
                  <a:pt x="1150753" y="2150521"/>
                  <a:pt x="1152060" y="2169341"/>
                </a:cubicBezTo>
                <a:cubicBezTo>
                  <a:pt x="1153553" y="2187639"/>
                  <a:pt x="1155233" y="2206199"/>
                  <a:pt x="1156726" y="2224496"/>
                </a:cubicBezTo>
                <a:cubicBezTo>
                  <a:pt x="1156913" y="2251420"/>
                  <a:pt x="1157286" y="2278606"/>
                  <a:pt x="1157473" y="2305530"/>
                </a:cubicBezTo>
                <a:cubicBezTo>
                  <a:pt x="1156166" y="2332454"/>
                  <a:pt x="1154860" y="2359639"/>
                  <a:pt x="1153553" y="2386563"/>
                </a:cubicBezTo>
                <a:cubicBezTo>
                  <a:pt x="1151313" y="2412442"/>
                  <a:pt x="1148887" y="2438581"/>
                  <a:pt x="1146647" y="2464460"/>
                </a:cubicBezTo>
                <a:cubicBezTo>
                  <a:pt x="1143847" y="2489815"/>
                  <a:pt x="1140861" y="2515432"/>
                  <a:pt x="1138061" y="2540788"/>
                </a:cubicBezTo>
                <a:lnTo>
                  <a:pt x="1133570" y="2649282"/>
                </a:lnTo>
                <a:lnTo>
                  <a:pt x="1135587" y="2649282"/>
                </a:lnTo>
                <a:cubicBezTo>
                  <a:pt x="1150480" y="2750578"/>
                  <a:pt x="1105996" y="2851875"/>
                  <a:pt x="1180266" y="2953171"/>
                </a:cubicBezTo>
                <a:lnTo>
                  <a:pt x="1207679" y="2969405"/>
                </a:lnTo>
                <a:lnTo>
                  <a:pt x="1234848" y="2985127"/>
                </a:lnTo>
                <a:lnTo>
                  <a:pt x="1258166" y="3001068"/>
                </a:lnTo>
                <a:lnTo>
                  <a:pt x="1307538" y="3040740"/>
                </a:lnTo>
                <a:lnTo>
                  <a:pt x="1351565" y="3082914"/>
                </a:lnTo>
                <a:lnTo>
                  <a:pt x="1389568" y="3124303"/>
                </a:lnTo>
                <a:lnTo>
                  <a:pt x="1424031" y="3165885"/>
                </a:lnTo>
                <a:lnTo>
                  <a:pt x="1455679" y="3207993"/>
                </a:lnTo>
                <a:lnTo>
                  <a:pt x="1485527" y="3248526"/>
                </a:lnTo>
                <a:lnTo>
                  <a:pt x="1512168" y="3287746"/>
                </a:lnTo>
                <a:cubicBezTo>
                  <a:pt x="1507921" y="3290013"/>
                  <a:pt x="1503811" y="3292402"/>
                  <a:pt x="1499563" y="3294670"/>
                </a:cubicBezTo>
                <a:lnTo>
                  <a:pt x="1456733" y="3246355"/>
                </a:lnTo>
                <a:lnTo>
                  <a:pt x="1412405" y="3200323"/>
                </a:lnTo>
                <a:lnTo>
                  <a:pt x="1366622" y="3157506"/>
                </a:lnTo>
                <a:lnTo>
                  <a:pt x="1319006" y="3118477"/>
                </a:lnTo>
                <a:lnTo>
                  <a:pt x="1268398" y="3084012"/>
                </a:lnTo>
                <a:lnTo>
                  <a:pt x="1215820" y="3053212"/>
                </a:lnTo>
                <a:lnTo>
                  <a:pt x="1162136" y="3026534"/>
                </a:lnTo>
                <a:lnTo>
                  <a:pt x="1105505" y="3006561"/>
                </a:lnTo>
                <a:lnTo>
                  <a:pt x="1055550" y="3272471"/>
                </a:lnTo>
                <a:lnTo>
                  <a:pt x="1106379" y="3308927"/>
                </a:lnTo>
                <a:lnTo>
                  <a:pt x="1151347" y="3348334"/>
                </a:lnTo>
                <a:lnTo>
                  <a:pt x="1187691" y="3388268"/>
                </a:lnTo>
                <a:lnTo>
                  <a:pt x="1216725" y="3430484"/>
                </a:lnTo>
                <a:lnTo>
                  <a:pt x="1238582" y="3473897"/>
                </a:lnTo>
                <a:lnTo>
                  <a:pt x="1252456" y="3516304"/>
                </a:lnTo>
                <a:lnTo>
                  <a:pt x="1258768" y="3559273"/>
                </a:lnTo>
                <a:lnTo>
                  <a:pt x="1256926" y="3601386"/>
                </a:lnTo>
                <a:lnTo>
                  <a:pt x="1247774" y="3640689"/>
                </a:lnTo>
                <a:cubicBezTo>
                  <a:pt x="1245406" y="3641309"/>
                  <a:pt x="1243176" y="3642051"/>
                  <a:pt x="1240808" y="3642671"/>
                </a:cubicBezTo>
                <a:lnTo>
                  <a:pt x="1237950" y="3632080"/>
                </a:lnTo>
                <a:cubicBezTo>
                  <a:pt x="1240887" y="3624171"/>
                  <a:pt x="1243515" y="3616290"/>
                  <a:pt x="1246452" y="3608381"/>
                </a:cubicBezTo>
                <a:cubicBezTo>
                  <a:pt x="1246598" y="3599523"/>
                  <a:pt x="1246743" y="3590666"/>
                  <a:pt x="1246889" y="3581808"/>
                </a:cubicBezTo>
                <a:cubicBezTo>
                  <a:pt x="1245926" y="3571981"/>
                  <a:pt x="1244656" y="3562182"/>
                  <a:pt x="1243694" y="3552354"/>
                </a:cubicBezTo>
                <a:lnTo>
                  <a:pt x="1233485" y="3522742"/>
                </a:lnTo>
                <a:lnTo>
                  <a:pt x="1218246" y="3491717"/>
                </a:lnTo>
                <a:lnTo>
                  <a:pt x="1199371" y="3461697"/>
                </a:lnTo>
                <a:lnTo>
                  <a:pt x="1175758" y="3432919"/>
                </a:lnTo>
                <a:lnTo>
                  <a:pt x="1147962" y="3405866"/>
                </a:lnTo>
                <a:lnTo>
                  <a:pt x="1119222" y="3381579"/>
                </a:lnTo>
                <a:lnTo>
                  <a:pt x="1101535" y="3369675"/>
                </a:lnTo>
                <a:lnTo>
                  <a:pt x="1087698" y="3357550"/>
                </a:lnTo>
                <a:lnTo>
                  <a:pt x="1073608" y="3348798"/>
                </a:lnTo>
                <a:lnTo>
                  <a:pt x="1059423" y="3340859"/>
                </a:lnTo>
                <a:lnTo>
                  <a:pt x="1043960" y="3337192"/>
                </a:lnTo>
                <a:cubicBezTo>
                  <a:pt x="1037850" y="3358793"/>
                  <a:pt x="1031431" y="3380423"/>
                  <a:pt x="1025322" y="3402025"/>
                </a:cubicBezTo>
                <a:lnTo>
                  <a:pt x="1003697" y="3462443"/>
                </a:lnTo>
                <a:lnTo>
                  <a:pt x="978914" y="3523689"/>
                </a:lnTo>
                <a:lnTo>
                  <a:pt x="949550" y="3583615"/>
                </a:lnTo>
                <a:lnTo>
                  <a:pt x="915669" y="3646771"/>
                </a:lnTo>
                <a:lnTo>
                  <a:pt x="876441" y="3712430"/>
                </a:lnTo>
                <a:cubicBezTo>
                  <a:pt x="873575" y="3715909"/>
                  <a:pt x="870850" y="3719511"/>
                  <a:pt x="867986" y="3722991"/>
                </a:cubicBezTo>
                <a:cubicBezTo>
                  <a:pt x="864722" y="3728518"/>
                  <a:pt x="861631" y="3733895"/>
                  <a:pt x="858368" y="3739422"/>
                </a:cubicBezTo>
                <a:lnTo>
                  <a:pt x="845551" y="3755745"/>
                </a:lnTo>
                <a:cubicBezTo>
                  <a:pt x="841638" y="3761600"/>
                  <a:pt x="837586" y="3767334"/>
                  <a:pt x="833671" y="3773189"/>
                </a:cubicBezTo>
                <a:cubicBezTo>
                  <a:pt x="828969" y="3779250"/>
                  <a:pt x="824574" y="3785283"/>
                  <a:pt x="819871" y="3791345"/>
                </a:cubicBezTo>
                <a:cubicBezTo>
                  <a:pt x="814988" y="3796351"/>
                  <a:pt x="809967" y="3801236"/>
                  <a:pt x="805085" y="3806242"/>
                </a:cubicBezTo>
                <a:lnTo>
                  <a:pt x="790388" y="3819121"/>
                </a:lnTo>
                <a:cubicBezTo>
                  <a:pt x="785253" y="3822408"/>
                  <a:pt x="780151" y="3825425"/>
                  <a:pt x="775016" y="3828711"/>
                </a:cubicBezTo>
                <a:lnTo>
                  <a:pt x="761637" y="3833160"/>
                </a:lnTo>
                <a:lnTo>
                  <a:pt x="758567" y="3826878"/>
                </a:lnTo>
                <a:lnTo>
                  <a:pt x="805952" y="3777351"/>
                </a:lnTo>
                <a:lnTo>
                  <a:pt x="847525" y="3722733"/>
                </a:lnTo>
                <a:cubicBezTo>
                  <a:pt x="859186" y="3703299"/>
                  <a:pt x="871156" y="3683838"/>
                  <a:pt x="882815" y="3664405"/>
                </a:cubicBezTo>
                <a:cubicBezTo>
                  <a:pt x="892002" y="3645200"/>
                  <a:pt x="901497" y="3625966"/>
                  <a:pt x="910683" y="3606761"/>
                </a:cubicBezTo>
                <a:lnTo>
                  <a:pt x="933675" y="3550236"/>
                </a:lnTo>
                <a:lnTo>
                  <a:pt x="943120" y="3508495"/>
                </a:lnTo>
                <a:cubicBezTo>
                  <a:pt x="944292" y="3508923"/>
                  <a:pt x="945325" y="3509230"/>
                  <a:pt x="946497" y="3509658"/>
                </a:cubicBezTo>
                <a:lnTo>
                  <a:pt x="947522" y="3508759"/>
                </a:lnTo>
                <a:cubicBezTo>
                  <a:pt x="947449" y="3508096"/>
                  <a:pt x="947375" y="3507433"/>
                  <a:pt x="947302" y="3506770"/>
                </a:cubicBezTo>
                <a:cubicBezTo>
                  <a:pt x="947058" y="3506256"/>
                  <a:pt x="946952" y="3505864"/>
                  <a:pt x="946709" y="3505350"/>
                </a:cubicBezTo>
                <a:cubicBezTo>
                  <a:pt x="946219" y="3504323"/>
                  <a:pt x="945870" y="3503418"/>
                  <a:pt x="945381" y="3502390"/>
                </a:cubicBezTo>
                <a:cubicBezTo>
                  <a:pt x="945927" y="3501670"/>
                  <a:pt x="946333" y="3500829"/>
                  <a:pt x="946879" y="3500109"/>
                </a:cubicBezTo>
                <a:cubicBezTo>
                  <a:pt x="946851" y="3499486"/>
                  <a:pt x="946824" y="3498863"/>
                  <a:pt x="946796" y="3498240"/>
                </a:cubicBezTo>
                <a:cubicBezTo>
                  <a:pt x="946893" y="3497427"/>
                  <a:pt x="947131" y="3496735"/>
                  <a:pt x="947228" y="3495922"/>
                </a:cubicBezTo>
                <a:lnTo>
                  <a:pt x="946202" y="3496821"/>
                </a:lnTo>
                <a:lnTo>
                  <a:pt x="946796" y="3498240"/>
                </a:lnTo>
                <a:cubicBezTo>
                  <a:pt x="945618" y="3501699"/>
                  <a:pt x="944300" y="3505037"/>
                  <a:pt x="943120" y="3508495"/>
                </a:cubicBezTo>
                <a:lnTo>
                  <a:pt x="920055" y="3504456"/>
                </a:lnTo>
                <a:lnTo>
                  <a:pt x="891050" y="3506594"/>
                </a:lnTo>
                <a:lnTo>
                  <a:pt x="860172" y="3511582"/>
                </a:lnTo>
                <a:lnTo>
                  <a:pt x="826163" y="3521016"/>
                </a:lnTo>
                <a:lnTo>
                  <a:pt x="790835" y="3533785"/>
                </a:lnTo>
                <a:lnTo>
                  <a:pt x="755037" y="3547939"/>
                </a:lnTo>
                <a:lnTo>
                  <a:pt x="720010" y="3564567"/>
                </a:lnTo>
                <a:lnTo>
                  <a:pt x="686563" y="3580781"/>
                </a:lnTo>
                <a:lnTo>
                  <a:pt x="655247" y="3597068"/>
                </a:lnTo>
                <a:lnTo>
                  <a:pt x="687635" y="3566747"/>
                </a:lnTo>
                <a:lnTo>
                  <a:pt x="719332" y="3540910"/>
                </a:lnTo>
                <a:lnTo>
                  <a:pt x="753129" y="3520510"/>
                </a:lnTo>
                <a:lnTo>
                  <a:pt x="789139" y="3502048"/>
                </a:lnTo>
                <a:lnTo>
                  <a:pt x="826517" y="3487482"/>
                </a:lnTo>
                <a:lnTo>
                  <a:pt x="868462" y="3476916"/>
                </a:lnTo>
                <a:lnTo>
                  <a:pt x="962011" y="3455565"/>
                </a:lnTo>
                <a:lnTo>
                  <a:pt x="973820" y="3382651"/>
                </a:lnTo>
                <a:lnTo>
                  <a:pt x="979476" y="3310035"/>
                </a:lnTo>
                <a:cubicBezTo>
                  <a:pt x="979307" y="3285528"/>
                  <a:pt x="979139" y="3261020"/>
                  <a:pt x="978970" y="3236513"/>
                </a:cubicBezTo>
                <a:lnTo>
                  <a:pt x="972281" y="3163562"/>
                </a:lnTo>
                <a:lnTo>
                  <a:pt x="909718" y="2935624"/>
                </a:lnTo>
                <a:cubicBezTo>
                  <a:pt x="906722" y="2935096"/>
                  <a:pt x="903866" y="2934690"/>
                  <a:pt x="900871" y="2934162"/>
                </a:cubicBezTo>
                <a:lnTo>
                  <a:pt x="870406" y="2984139"/>
                </a:lnTo>
                <a:lnTo>
                  <a:pt x="833789" y="3034414"/>
                </a:lnTo>
                <a:lnTo>
                  <a:pt x="791581" y="3086679"/>
                </a:lnTo>
                <a:lnTo>
                  <a:pt x="743642" y="3135720"/>
                </a:lnTo>
                <a:lnTo>
                  <a:pt x="692759" y="3186373"/>
                </a:lnTo>
                <a:lnTo>
                  <a:pt x="637219" y="3235043"/>
                </a:lnTo>
                <a:lnTo>
                  <a:pt x="578815" y="3282100"/>
                </a:lnTo>
                <a:lnTo>
                  <a:pt x="518156" y="3326282"/>
                </a:lnTo>
                <a:lnTo>
                  <a:pt x="455177" y="3368134"/>
                </a:lnTo>
                <a:lnTo>
                  <a:pt x="393663" y="3407974"/>
                </a:lnTo>
                <a:lnTo>
                  <a:pt x="330228" y="3443435"/>
                </a:lnTo>
                <a:lnTo>
                  <a:pt x="267517" y="3474139"/>
                </a:lnTo>
                <a:lnTo>
                  <a:pt x="206814" y="3502111"/>
                </a:lnTo>
                <a:lnTo>
                  <a:pt x="148203" y="3524128"/>
                </a:lnTo>
                <a:lnTo>
                  <a:pt x="92246" y="3541882"/>
                </a:lnTo>
                <a:lnTo>
                  <a:pt x="37645" y="3552139"/>
                </a:lnTo>
                <a:cubicBezTo>
                  <a:pt x="41209" y="3550471"/>
                  <a:pt x="44636" y="3548681"/>
                  <a:pt x="48200" y="3547012"/>
                </a:cubicBezTo>
                <a:cubicBezTo>
                  <a:pt x="50496" y="3545729"/>
                  <a:pt x="52482" y="3544474"/>
                  <a:pt x="54777" y="3543191"/>
                </a:cubicBezTo>
                <a:lnTo>
                  <a:pt x="59610" y="3541137"/>
                </a:lnTo>
                <a:lnTo>
                  <a:pt x="61660" y="3539340"/>
                </a:lnTo>
                <a:lnTo>
                  <a:pt x="61441" y="3537351"/>
                </a:lnTo>
                <a:lnTo>
                  <a:pt x="62467" y="3536452"/>
                </a:lnTo>
                <a:lnTo>
                  <a:pt x="61359" y="3535481"/>
                </a:lnTo>
                <a:lnTo>
                  <a:pt x="62897" y="3534134"/>
                </a:lnTo>
                <a:cubicBezTo>
                  <a:pt x="64337" y="3533599"/>
                  <a:pt x="65641" y="3532943"/>
                  <a:pt x="67081" y="3532408"/>
                </a:cubicBezTo>
                <a:lnTo>
                  <a:pt x="72939" y="3529456"/>
                </a:lnTo>
                <a:lnTo>
                  <a:pt x="81778" y="3524622"/>
                </a:lnTo>
                <a:cubicBezTo>
                  <a:pt x="86302" y="3522596"/>
                  <a:pt x="90795" y="3520842"/>
                  <a:pt x="95320" y="3518818"/>
                </a:cubicBezTo>
                <a:lnTo>
                  <a:pt x="114932" y="3510846"/>
                </a:lnTo>
                <a:cubicBezTo>
                  <a:pt x="122403" y="3507210"/>
                  <a:pt x="129842" y="3503844"/>
                  <a:pt x="137312" y="3500207"/>
                </a:cubicBezTo>
                <a:lnTo>
                  <a:pt x="167862" y="3487744"/>
                </a:lnTo>
                <a:lnTo>
                  <a:pt x="204549" y="3472571"/>
                </a:lnTo>
                <a:lnTo>
                  <a:pt x="258382" y="3445767"/>
                </a:lnTo>
                <a:lnTo>
                  <a:pt x="311693" y="3413115"/>
                </a:lnTo>
                <a:lnTo>
                  <a:pt x="364540" y="3377961"/>
                </a:lnTo>
                <a:lnTo>
                  <a:pt x="422506" y="3342200"/>
                </a:lnTo>
                <a:lnTo>
                  <a:pt x="434347" y="3334006"/>
                </a:lnTo>
                <a:lnTo>
                  <a:pt x="451900" y="3321534"/>
                </a:lnTo>
                <a:lnTo>
                  <a:pt x="469893" y="3307950"/>
                </a:lnTo>
                <a:cubicBezTo>
                  <a:pt x="476460" y="3302923"/>
                  <a:pt x="482718" y="3297924"/>
                  <a:pt x="489284" y="3292897"/>
                </a:cubicBezTo>
                <a:lnTo>
                  <a:pt x="508083" y="3276424"/>
                </a:lnTo>
                <a:cubicBezTo>
                  <a:pt x="512893" y="3270755"/>
                  <a:pt x="517839" y="3265207"/>
                  <a:pt x="522649" y="3259537"/>
                </a:cubicBezTo>
                <a:lnTo>
                  <a:pt x="534440" y="3244112"/>
                </a:lnTo>
                <a:cubicBezTo>
                  <a:pt x="536197" y="3239662"/>
                  <a:pt x="537817" y="3235090"/>
                  <a:pt x="539574" y="3230640"/>
                </a:cubicBezTo>
                <a:lnTo>
                  <a:pt x="509849" y="3208187"/>
                </a:lnTo>
                <a:lnTo>
                  <a:pt x="474526" y="3191609"/>
                </a:lnTo>
                <a:lnTo>
                  <a:pt x="435493" y="3180466"/>
                </a:lnTo>
                <a:lnTo>
                  <a:pt x="390471" y="3173359"/>
                </a:lnTo>
                <a:lnTo>
                  <a:pt x="344894" y="3170859"/>
                </a:lnTo>
                <a:lnTo>
                  <a:pt x="295258" y="3172887"/>
                </a:lnTo>
                <a:lnTo>
                  <a:pt x="245329" y="3177354"/>
                </a:lnTo>
                <a:lnTo>
                  <a:pt x="195694" y="3184474"/>
                </a:lnTo>
                <a:lnTo>
                  <a:pt x="144902" y="3193577"/>
                </a:lnTo>
                <a:lnTo>
                  <a:pt x="95992" y="3206125"/>
                </a:lnTo>
                <a:lnTo>
                  <a:pt x="49213" y="3218744"/>
                </a:lnTo>
                <a:lnTo>
                  <a:pt x="6365" y="3233010"/>
                </a:lnTo>
                <a:lnTo>
                  <a:pt x="0" y="3227433"/>
                </a:lnTo>
                <a:lnTo>
                  <a:pt x="3076" y="3224737"/>
                </a:lnTo>
                <a:lnTo>
                  <a:pt x="43018" y="3207924"/>
                </a:lnTo>
                <a:lnTo>
                  <a:pt x="85231" y="3191304"/>
                </a:lnTo>
                <a:lnTo>
                  <a:pt x="127386" y="3176431"/>
                </a:lnTo>
                <a:lnTo>
                  <a:pt x="168655" y="3162578"/>
                </a:lnTo>
                <a:lnTo>
                  <a:pt x="209793" y="3149808"/>
                </a:lnTo>
                <a:lnTo>
                  <a:pt x="250713" y="3140141"/>
                </a:lnTo>
                <a:lnTo>
                  <a:pt x="291298" y="3131978"/>
                </a:lnTo>
                <a:lnTo>
                  <a:pt x="333154" y="3128523"/>
                </a:lnTo>
                <a:lnTo>
                  <a:pt x="375359" y="3125974"/>
                </a:lnTo>
                <a:lnTo>
                  <a:pt x="416751" y="3130200"/>
                </a:lnTo>
                <a:lnTo>
                  <a:pt x="459928" y="3138683"/>
                </a:lnTo>
                <a:lnTo>
                  <a:pt x="504268" y="3151481"/>
                </a:lnTo>
                <a:lnTo>
                  <a:pt x="546509" y="3169029"/>
                </a:lnTo>
                <a:lnTo>
                  <a:pt x="591005" y="3194544"/>
                </a:lnTo>
                <a:lnTo>
                  <a:pt x="643386" y="3146702"/>
                </a:lnTo>
                <a:lnTo>
                  <a:pt x="689192" y="3097589"/>
                </a:lnTo>
                <a:lnTo>
                  <a:pt x="728837" y="3047570"/>
                </a:lnTo>
                <a:cubicBezTo>
                  <a:pt x="740172" y="3030847"/>
                  <a:pt x="751816" y="3014096"/>
                  <a:pt x="763151" y="2997373"/>
                </a:cubicBezTo>
                <a:cubicBezTo>
                  <a:pt x="772834" y="2980400"/>
                  <a:pt x="782826" y="2963399"/>
                  <a:pt x="792509" y="2946426"/>
                </a:cubicBezTo>
                <a:lnTo>
                  <a:pt x="818742" y="2896035"/>
                </a:lnTo>
                <a:lnTo>
                  <a:pt x="840539" y="2845651"/>
                </a:lnTo>
                <a:lnTo>
                  <a:pt x="868659" y="2777611"/>
                </a:lnTo>
                <a:cubicBezTo>
                  <a:pt x="870144" y="2745788"/>
                  <a:pt x="891015" y="2708017"/>
                  <a:pt x="886079" y="2678806"/>
                </a:cubicBezTo>
                <a:cubicBezTo>
                  <a:pt x="888879" y="2644040"/>
                  <a:pt x="891865" y="2609013"/>
                  <a:pt x="894665" y="2574247"/>
                </a:cubicBezTo>
                <a:cubicBezTo>
                  <a:pt x="899891" y="2560131"/>
                  <a:pt x="904931" y="2546277"/>
                  <a:pt x="910157" y="2532162"/>
                </a:cubicBezTo>
                <a:cubicBezTo>
                  <a:pt x="914637" y="2516478"/>
                  <a:pt x="918930" y="2501055"/>
                  <a:pt x="923410" y="2485372"/>
                </a:cubicBezTo>
                <a:cubicBezTo>
                  <a:pt x="927516" y="2468119"/>
                  <a:pt x="931809" y="2450606"/>
                  <a:pt x="935916" y="2433353"/>
                </a:cubicBezTo>
                <a:cubicBezTo>
                  <a:pt x="939835" y="2414794"/>
                  <a:pt x="943568" y="2396496"/>
                  <a:pt x="947488" y="2377937"/>
                </a:cubicBezTo>
                <a:cubicBezTo>
                  <a:pt x="950661" y="2358071"/>
                  <a:pt x="953648" y="2337943"/>
                  <a:pt x="956821" y="2318077"/>
                </a:cubicBezTo>
                <a:cubicBezTo>
                  <a:pt x="959247" y="2297688"/>
                  <a:pt x="961487" y="2277560"/>
                  <a:pt x="963914" y="2257171"/>
                </a:cubicBezTo>
                <a:cubicBezTo>
                  <a:pt x="966153" y="2235998"/>
                  <a:pt x="968580" y="2214563"/>
                  <a:pt x="970820" y="2193390"/>
                </a:cubicBezTo>
                <a:cubicBezTo>
                  <a:pt x="972313" y="2171955"/>
                  <a:pt x="973993" y="2150259"/>
                  <a:pt x="975486" y="2128825"/>
                </a:cubicBezTo>
                <a:cubicBezTo>
                  <a:pt x="976793" y="2106345"/>
                  <a:pt x="978099" y="2084126"/>
                  <a:pt x="979406" y="2061646"/>
                </a:cubicBezTo>
                <a:lnTo>
                  <a:pt x="979406" y="1995512"/>
                </a:lnTo>
                <a:lnTo>
                  <a:pt x="979406" y="1930162"/>
                </a:lnTo>
                <a:cubicBezTo>
                  <a:pt x="978099" y="1908205"/>
                  <a:pt x="976793" y="1886509"/>
                  <a:pt x="975486" y="1864552"/>
                </a:cubicBezTo>
                <a:cubicBezTo>
                  <a:pt x="973619" y="1843640"/>
                  <a:pt x="971940" y="1822466"/>
                  <a:pt x="970073" y="1801555"/>
                </a:cubicBezTo>
                <a:cubicBezTo>
                  <a:pt x="967833" y="1781166"/>
                  <a:pt x="965407" y="1760515"/>
                  <a:pt x="963167" y="1740126"/>
                </a:cubicBezTo>
                <a:cubicBezTo>
                  <a:pt x="959807" y="1720260"/>
                  <a:pt x="956261" y="1700655"/>
                  <a:pt x="952901" y="1680789"/>
                </a:cubicBezTo>
                <a:cubicBezTo>
                  <a:pt x="948235" y="1662491"/>
                  <a:pt x="943568" y="1643932"/>
                  <a:pt x="938902" y="1625634"/>
                </a:cubicBezTo>
                <a:cubicBezTo>
                  <a:pt x="933676" y="1608120"/>
                  <a:pt x="928636" y="1590868"/>
                  <a:pt x="923410" y="1573354"/>
                </a:cubicBezTo>
                <a:cubicBezTo>
                  <a:pt x="917250" y="1557670"/>
                  <a:pt x="910904" y="1542248"/>
                  <a:pt x="904744" y="1526564"/>
                </a:cubicBezTo>
                <a:cubicBezTo>
                  <a:pt x="897838" y="1512710"/>
                  <a:pt x="890745" y="1499117"/>
                  <a:pt x="883839" y="1485263"/>
                </a:cubicBezTo>
                <a:cubicBezTo>
                  <a:pt x="875813" y="1472977"/>
                  <a:pt x="867600" y="1460953"/>
                  <a:pt x="859574" y="1448667"/>
                </a:cubicBezTo>
                <a:cubicBezTo>
                  <a:pt x="850615" y="1438734"/>
                  <a:pt x="841469" y="1429063"/>
                  <a:pt x="832510" y="1419129"/>
                </a:cubicBezTo>
                <a:lnTo>
                  <a:pt x="801338" y="1396649"/>
                </a:lnTo>
                <a:lnTo>
                  <a:pt x="774834" y="1383318"/>
                </a:lnTo>
                <a:lnTo>
                  <a:pt x="745342" y="1377829"/>
                </a:lnTo>
                <a:lnTo>
                  <a:pt x="714918" y="1377829"/>
                </a:lnTo>
                <a:lnTo>
                  <a:pt x="683187" y="1381750"/>
                </a:lnTo>
                <a:lnTo>
                  <a:pt x="652016" y="1388023"/>
                </a:lnTo>
                <a:lnTo>
                  <a:pt x="620845" y="1396649"/>
                </a:lnTo>
                <a:lnTo>
                  <a:pt x="589860" y="1403446"/>
                </a:lnTo>
                <a:lnTo>
                  <a:pt x="559436" y="1410503"/>
                </a:lnTo>
                <a:lnTo>
                  <a:pt x="531438" y="1414424"/>
                </a:lnTo>
                <a:lnTo>
                  <a:pt x="467602" y="1417561"/>
                </a:lnTo>
                <a:lnTo>
                  <a:pt x="405447" y="1414424"/>
                </a:lnTo>
                <a:lnTo>
                  <a:pt x="347958" y="1407367"/>
                </a:lnTo>
                <a:lnTo>
                  <a:pt x="292708" y="1397433"/>
                </a:lnTo>
                <a:lnTo>
                  <a:pt x="238952" y="1384886"/>
                </a:lnTo>
                <a:lnTo>
                  <a:pt x="187622" y="1372339"/>
                </a:lnTo>
                <a:lnTo>
                  <a:pt x="139466" y="1358485"/>
                </a:lnTo>
                <a:cubicBezTo>
                  <a:pt x="140586" y="1353257"/>
                  <a:pt x="141519" y="1348029"/>
                  <a:pt x="142639" y="1342801"/>
                </a:cubicBezTo>
                <a:lnTo>
                  <a:pt x="208714" y="1352212"/>
                </a:lnTo>
                <a:lnTo>
                  <a:pt x="274043" y="1358485"/>
                </a:lnTo>
                <a:lnTo>
                  <a:pt x="337878" y="1360838"/>
                </a:lnTo>
                <a:lnTo>
                  <a:pt x="400034" y="1358485"/>
                </a:lnTo>
                <a:lnTo>
                  <a:pt x="460696" y="1349859"/>
                </a:lnTo>
                <a:lnTo>
                  <a:pt x="519865" y="1336528"/>
                </a:lnTo>
                <a:lnTo>
                  <a:pt x="576608" y="1318753"/>
                </a:lnTo>
                <a:lnTo>
                  <a:pt x="630177" y="1292874"/>
                </a:lnTo>
                <a:lnTo>
                  <a:pt x="699426" y="1258631"/>
                </a:lnTo>
                <a:lnTo>
                  <a:pt x="572688" y="1147276"/>
                </a:lnTo>
                <a:lnTo>
                  <a:pt x="459203" y="1022589"/>
                </a:lnTo>
                <a:lnTo>
                  <a:pt x="396861" y="1029647"/>
                </a:lnTo>
                <a:lnTo>
                  <a:pt x="336198" y="1029647"/>
                </a:lnTo>
                <a:lnTo>
                  <a:pt x="280949" y="1022589"/>
                </a:lnTo>
                <a:lnTo>
                  <a:pt x="228873" y="1007951"/>
                </a:lnTo>
                <a:lnTo>
                  <a:pt x="180716" y="986777"/>
                </a:lnTo>
                <a:lnTo>
                  <a:pt x="138719" y="960376"/>
                </a:lnTo>
                <a:lnTo>
                  <a:pt x="101389" y="927701"/>
                </a:lnTo>
                <a:lnTo>
                  <a:pt x="70218" y="889537"/>
                </a:lnTo>
                <a:lnTo>
                  <a:pt x="46139" y="848236"/>
                </a:lnTo>
                <a:cubicBezTo>
                  <a:pt x="47259" y="845884"/>
                  <a:pt x="48192" y="843531"/>
                  <a:pt x="49312" y="841179"/>
                </a:cubicBezTo>
                <a:lnTo>
                  <a:pt x="59392" y="848236"/>
                </a:lnTo>
                <a:cubicBezTo>
                  <a:pt x="63498" y="857385"/>
                  <a:pt x="67791" y="866273"/>
                  <a:pt x="71897" y="875422"/>
                </a:cubicBezTo>
                <a:lnTo>
                  <a:pt x="92056" y="898948"/>
                </a:lnTo>
                <a:cubicBezTo>
                  <a:pt x="100269" y="906790"/>
                  <a:pt x="108668" y="914370"/>
                  <a:pt x="116881" y="922212"/>
                </a:cubicBezTo>
                <a:lnTo>
                  <a:pt x="146559" y="940248"/>
                </a:lnTo>
                <a:lnTo>
                  <a:pt x="180716" y="955671"/>
                </a:lnTo>
                <a:lnTo>
                  <a:pt x="216554" y="967434"/>
                </a:lnTo>
                <a:lnTo>
                  <a:pt x="254631" y="974492"/>
                </a:lnTo>
                <a:lnTo>
                  <a:pt x="294201" y="976844"/>
                </a:lnTo>
                <a:lnTo>
                  <a:pt x="332279" y="976060"/>
                </a:lnTo>
                <a:lnTo>
                  <a:pt x="353371" y="972923"/>
                </a:lnTo>
                <a:lnTo>
                  <a:pt x="372036" y="972923"/>
                </a:lnTo>
                <a:lnTo>
                  <a:pt x="388275" y="969786"/>
                </a:lnTo>
                <a:lnTo>
                  <a:pt x="403954" y="965865"/>
                </a:lnTo>
                <a:lnTo>
                  <a:pt x="417206" y="957239"/>
                </a:lnTo>
                <a:cubicBezTo>
                  <a:pt x="404700" y="933714"/>
                  <a:pt x="392381" y="909926"/>
                  <a:pt x="379875" y="886400"/>
                </a:cubicBezTo>
                <a:lnTo>
                  <a:pt x="347958" y="817130"/>
                </a:lnTo>
                <a:lnTo>
                  <a:pt x="317533" y="744723"/>
                </a:lnTo>
                <a:lnTo>
                  <a:pt x="291215" y="669963"/>
                </a:lnTo>
                <a:lnTo>
                  <a:pt x="265457" y="588930"/>
                </a:lnTo>
                <a:lnTo>
                  <a:pt x="241379" y="501623"/>
                </a:lnTo>
                <a:cubicBezTo>
                  <a:pt x="240632" y="496395"/>
                  <a:pt x="239699" y="491167"/>
                  <a:pt x="238952" y="485939"/>
                </a:cubicBezTo>
                <a:cubicBezTo>
                  <a:pt x="236899" y="478620"/>
                  <a:pt x="234846" y="471562"/>
                  <a:pt x="232793" y="464243"/>
                </a:cubicBezTo>
                <a:cubicBezTo>
                  <a:pt x="231486" y="456140"/>
                  <a:pt x="230179" y="448298"/>
                  <a:pt x="228873" y="440194"/>
                </a:cubicBezTo>
                <a:cubicBezTo>
                  <a:pt x="227006" y="432091"/>
                  <a:pt x="225326" y="423988"/>
                  <a:pt x="223460" y="415884"/>
                </a:cubicBezTo>
                <a:cubicBezTo>
                  <a:pt x="221967" y="406997"/>
                  <a:pt x="220287" y="398371"/>
                  <a:pt x="218794" y="389483"/>
                </a:cubicBezTo>
                <a:cubicBezTo>
                  <a:pt x="218234" y="381380"/>
                  <a:pt x="217860" y="373276"/>
                  <a:pt x="217300" y="365173"/>
                </a:cubicBezTo>
                <a:lnTo>
                  <a:pt x="217300" y="342693"/>
                </a:lnTo>
                <a:cubicBezTo>
                  <a:pt x="218234" y="335896"/>
                  <a:pt x="219354" y="329362"/>
                  <a:pt x="220287" y="322565"/>
                </a:cubicBezTo>
                <a:lnTo>
                  <a:pt x="225886" y="308450"/>
                </a:lnTo>
                <a:lnTo>
                  <a:pt x="232793" y="311586"/>
                </a:lnTo>
                <a:cubicBezTo>
                  <a:pt x="234846" y="337988"/>
                  <a:pt x="236899" y="364650"/>
                  <a:pt x="238952" y="391051"/>
                </a:cubicBezTo>
                <a:cubicBezTo>
                  <a:pt x="243618" y="417453"/>
                  <a:pt x="248285" y="444115"/>
                  <a:pt x="252951" y="470516"/>
                </a:cubicBezTo>
                <a:cubicBezTo>
                  <a:pt x="260044" y="496395"/>
                  <a:pt x="266950" y="522535"/>
                  <a:pt x="274043" y="548413"/>
                </a:cubicBezTo>
                <a:cubicBezTo>
                  <a:pt x="282629" y="572200"/>
                  <a:pt x="291028" y="596249"/>
                  <a:pt x="299614" y="620036"/>
                </a:cubicBezTo>
                <a:lnTo>
                  <a:pt x="327612" y="686954"/>
                </a:lnTo>
                <a:lnTo>
                  <a:pt x="353371" y="730607"/>
                </a:lnTo>
                <a:cubicBezTo>
                  <a:pt x="352251" y="731130"/>
                  <a:pt x="351317" y="731653"/>
                  <a:pt x="350197" y="732176"/>
                </a:cubicBezTo>
                <a:lnTo>
                  <a:pt x="350197" y="733744"/>
                </a:lnTo>
                <a:lnTo>
                  <a:pt x="351877" y="735313"/>
                </a:lnTo>
                <a:cubicBezTo>
                  <a:pt x="352437" y="735574"/>
                  <a:pt x="352811" y="735835"/>
                  <a:pt x="353371" y="736097"/>
                </a:cubicBezTo>
                <a:cubicBezTo>
                  <a:pt x="354490" y="736619"/>
                  <a:pt x="355424" y="737142"/>
                  <a:pt x="356544" y="737665"/>
                </a:cubicBezTo>
                <a:cubicBezTo>
                  <a:pt x="356730" y="738711"/>
                  <a:pt x="357104" y="739756"/>
                  <a:pt x="357290" y="740802"/>
                </a:cubicBezTo>
                <a:lnTo>
                  <a:pt x="358784" y="742370"/>
                </a:lnTo>
                <a:cubicBezTo>
                  <a:pt x="359343" y="743154"/>
                  <a:pt x="359717" y="743939"/>
                  <a:pt x="360277" y="744723"/>
                </a:cubicBezTo>
                <a:lnTo>
                  <a:pt x="360277" y="743154"/>
                </a:lnTo>
                <a:cubicBezTo>
                  <a:pt x="359717" y="742893"/>
                  <a:pt x="359343" y="742632"/>
                  <a:pt x="358784" y="742370"/>
                </a:cubicBezTo>
                <a:cubicBezTo>
                  <a:pt x="356917" y="738449"/>
                  <a:pt x="355237" y="734528"/>
                  <a:pt x="353371" y="730607"/>
                </a:cubicBezTo>
                <a:lnTo>
                  <a:pt x="372036" y="716492"/>
                </a:lnTo>
                <a:cubicBezTo>
                  <a:pt x="378009" y="708389"/>
                  <a:pt x="383982" y="700547"/>
                  <a:pt x="389955" y="692443"/>
                </a:cubicBezTo>
                <a:cubicBezTo>
                  <a:pt x="395554" y="683033"/>
                  <a:pt x="401340" y="673884"/>
                  <a:pt x="406940" y="664474"/>
                </a:cubicBezTo>
                <a:cubicBezTo>
                  <a:pt x="412166" y="652972"/>
                  <a:pt x="417393" y="641732"/>
                  <a:pt x="422619" y="630231"/>
                </a:cubicBezTo>
                <a:cubicBezTo>
                  <a:pt x="427285" y="617422"/>
                  <a:pt x="431952" y="604875"/>
                  <a:pt x="436618" y="592066"/>
                </a:cubicBezTo>
                <a:cubicBezTo>
                  <a:pt x="441098" y="578735"/>
                  <a:pt x="445391" y="565665"/>
                  <a:pt x="449870" y="552334"/>
                </a:cubicBezTo>
                <a:cubicBezTo>
                  <a:pt x="453417" y="538480"/>
                  <a:pt x="457150" y="524887"/>
                  <a:pt x="460696" y="511033"/>
                </a:cubicBezTo>
                <a:cubicBezTo>
                  <a:pt x="464056" y="497702"/>
                  <a:pt x="467416" y="484632"/>
                  <a:pt x="470776" y="471301"/>
                </a:cubicBezTo>
                <a:cubicBezTo>
                  <a:pt x="473575" y="458492"/>
                  <a:pt x="476562" y="445945"/>
                  <a:pt x="479362" y="433136"/>
                </a:cubicBezTo>
                <a:cubicBezTo>
                  <a:pt x="479922" y="450127"/>
                  <a:pt x="480295" y="467380"/>
                  <a:pt x="480855" y="484370"/>
                </a:cubicBezTo>
                <a:cubicBezTo>
                  <a:pt x="480295" y="500054"/>
                  <a:pt x="479922" y="515477"/>
                  <a:pt x="479362" y="531161"/>
                </a:cubicBezTo>
                <a:cubicBezTo>
                  <a:pt x="476935" y="545799"/>
                  <a:pt x="474695" y="560176"/>
                  <a:pt x="472269" y="574814"/>
                </a:cubicBezTo>
                <a:cubicBezTo>
                  <a:pt x="468909" y="589452"/>
                  <a:pt x="465549" y="603829"/>
                  <a:pt x="462189" y="618468"/>
                </a:cubicBezTo>
                <a:cubicBezTo>
                  <a:pt x="457523" y="632322"/>
                  <a:pt x="452857" y="645914"/>
                  <a:pt x="448190" y="659769"/>
                </a:cubicBezTo>
                <a:lnTo>
                  <a:pt x="428032" y="701069"/>
                </a:lnTo>
                <a:lnTo>
                  <a:pt x="381369" y="791252"/>
                </a:lnTo>
                <a:lnTo>
                  <a:pt x="429525" y="863920"/>
                </a:lnTo>
                <a:lnTo>
                  <a:pt x="481601" y="931622"/>
                </a:lnTo>
                <a:lnTo>
                  <a:pt x="538531" y="995403"/>
                </a:lnTo>
                <a:lnTo>
                  <a:pt x="599193" y="1053957"/>
                </a:lnTo>
                <a:lnTo>
                  <a:pt x="816831" y="1205045"/>
                </a:lnTo>
                <a:cubicBezTo>
                  <a:pt x="819257" y="1203215"/>
                  <a:pt x="821497" y="1201385"/>
                  <a:pt x="823924" y="1199555"/>
                </a:cubicBezTo>
                <a:cubicBezTo>
                  <a:pt x="817951" y="1177336"/>
                  <a:pt x="811978" y="1154856"/>
                  <a:pt x="806005" y="1132637"/>
                </a:cubicBezTo>
                <a:cubicBezTo>
                  <a:pt x="801338" y="1108589"/>
                  <a:pt x="796672" y="1084802"/>
                  <a:pt x="792006" y="1060753"/>
                </a:cubicBezTo>
                <a:cubicBezTo>
                  <a:pt x="788086" y="1034875"/>
                  <a:pt x="784166" y="1008735"/>
                  <a:pt x="780247" y="982856"/>
                </a:cubicBezTo>
                <a:cubicBezTo>
                  <a:pt x="778380" y="956455"/>
                  <a:pt x="776700" y="929793"/>
                  <a:pt x="774834" y="903391"/>
                </a:cubicBezTo>
                <a:cubicBezTo>
                  <a:pt x="773340" y="875683"/>
                  <a:pt x="771661" y="847975"/>
                  <a:pt x="770167" y="820267"/>
                </a:cubicBezTo>
                <a:lnTo>
                  <a:pt x="770167" y="735313"/>
                </a:lnTo>
                <a:cubicBezTo>
                  <a:pt x="771287" y="706820"/>
                  <a:pt x="772221" y="678066"/>
                  <a:pt x="773340" y="649574"/>
                </a:cubicBezTo>
                <a:cubicBezTo>
                  <a:pt x="775580" y="621343"/>
                  <a:pt x="778007" y="592851"/>
                  <a:pt x="780247" y="564620"/>
                </a:cubicBezTo>
                <a:cubicBezTo>
                  <a:pt x="783606" y="536389"/>
                  <a:pt x="787153" y="508158"/>
                  <a:pt x="790513" y="479927"/>
                </a:cubicBezTo>
                <a:cubicBezTo>
                  <a:pt x="794059" y="452741"/>
                  <a:pt x="797792" y="425295"/>
                  <a:pt x="801338" y="398109"/>
                </a:cubicBezTo>
                <a:cubicBezTo>
                  <a:pt x="806565" y="371708"/>
                  <a:pt x="811604" y="345045"/>
                  <a:pt x="816831" y="318644"/>
                </a:cubicBezTo>
                <a:cubicBezTo>
                  <a:pt x="822990" y="293811"/>
                  <a:pt x="829336" y="268717"/>
                  <a:pt x="835496" y="243884"/>
                </a:cubicBezTo>
                <a:cubicBezTo>
                  <a:pt x="842029" y="220359"/>
                  <a:pt x="848375" y="196571"/>
                  <a:pt x="854908" y="173046"/>
                </a:cubicBezTo>
                <a:cubicBezTo>
                  <a:pt x="862374" y="151611"/>
                  <a:pt x="870027" y="130438"/>
                  <a:pt x="877493" y="109003"/>
                </a:cubicBezTo>
                <a:lnTo>
                  <a:pt x="901571" y="50711"/>
                </a:lnTo>
                <a:lnTo>
                  <a:pt x="930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AD007B-2445-4A8F-A29F-77CD233BEDCC}"/>
              </a:ext>
            </a:extLst>
          </p:cNvPr>
          <p:cNvGrpSpPr/>
          <p:nvPr/>
        </p:nvGrpSpPr>
        <p:grpSpPr>
          <a:xfrm>
            <a:off x="8429314" y="76951"/>
            <a:ext cx="2588618" cy="2088893"/>
            <a:chOff x="6642118" y="1586415"/>
            <a:chExt cx="2588618" cy="2088892"/>
          </a:xfrm>
          <a:solidFill>
            <a:schemeClr val="accent2"/>
          </a:solidFill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DAA8C54A-D010-47F3-A30B-A8BFF7028AA2}"/>
                </a:ext>
              </a:extLst>
            </p:cNvPr>
            <p:cNvSpPr/>
            <p:nvPr/>
          </p:nvSpPr>
          <p:spPr>
            <a:xfrm>
              <a:off x="8482374" y="2763114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id="{61D50A41-F4CD-4E03-962A-00AB63CD3939}"/>
                </a:ext>
              </a:extLst>
            </p:cNvPr>
            <p:cNvSpPr/>
            <p:nvPr/>
          </p:nvSpPr>
          <p:spPr>
            <a:xfrm>
              <a:off x="8393318" y="2447832"/>
              <a:ext cx="428691" cy="250877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" name="Freeform 38">
              <a:extLst>
                <a:ext uri="{FF2B5EF4-FFF2-40B4-BE49-F238E27FC236}">
                  <a16:creationId xmlns:a16="http://schemas.microsoft.com/office/drawing/2014/main" id="{3CC9CFA9-2577-4C63-90C6-B48332524036}"/>
                </a:ext>
              </a:extLst>
            </p:cNvPr>
            <p:cNvSpPr/>
            <p:nvPr/>
          </p:nvSpPr>
          <p:spPr>
            <a:xfrm flipH="1">
              <a:off x="7984364" y="1586415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Freeform 39">
              <a:extLst>
                <a:ext uri="{FF2B5EF4-FFF2-40B4-BE49-F238E27FC236}">
                  <a16:creationId xmlns:a16="http://schemas.microsoft.com/office/drawing/2014/main" id="{3AAC64AF-B746-41EC-AA3D-68BCAA1CD9C7}"/>
                </a:ext>
              </a:extLst>
            </p:cNvPr>
            <p:cNvSpPr/>
            <p:nvPr/>
          </p:nvSpPr>
          <p:spPr>
            <a:xfrm rot="20158478" flipH="1">
              <a:off x="7230574" y="1902759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87A16BB7-1626-4120-A16F-F61E8F5BD824}"/>
                </a:ext>
              </a:extLst>
            </p:cNvPr>
            <p:cNvSpPr/>
            <p:nvPr/>
          </p:nvSpPr>
          <p:spPr>
            <a:xfrm flipH="1">
              <a:off x="7175246" y="2443683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A0362F2A-F83E-472B-90C0-7CF8E5307367}"/>
                </a:ext>
              </a:extLst>
            </p:cNvPr>
            <p:cNvSpPr/>
            <p:nvPr/>
          </p:nvSpPr>
          <p:spPr>
            <a:xfrm rot="19608555" flipH="1">
              <a:off x="7440273" y="2826279"/>
              <a:ext cx="414738" cy="24271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9A24A2AB-B350-4669-9A1A-870DCF834B2E}"/>
                </a:ext>
              </a:extLst>
            </p:cNvPr>
            <p:cNvSpPr/>
            <p:nvPr/>
          </p:nvSpPr>
          <p:spPr>
            <a:xfrm rot="4168950" flipH="1">
              <a:off x="8396960" y="309762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1B61A101-A8C8-4406-A055-C915881E2D01}"/>
                </a:ext>
              </a:extLst>
            </p:cNvPr>
            <p:cNvSpPr/>
            <p:nvPr/>
          </p:nvSpPr>
          <p:spPr>
            <a:xfrm rot="4168950" flipH="1">
              <a:off x="7198941" y="3171162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F2C08B7E-C894-4918-AB3D-D418C5022664}"/>
                </a:ext>
              </a:extLst>
            </p:cNvPr>
            <p:cNvSpPr/>
            <p:nvPr/>
          </p:nvSpPr>
          <p:spPr>
            <a:xfrm rot="4168950" flipH="1">
              <a:off x="7544117" y="2350979"/>
              <a:ext cx="382544" cy="22387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723E8593-BD85-4A94-AA55-82B8A9EF642C}"/>
                </a:ext>
              </a:extLst>
            </p:cNvPr>
            <p:cNvSpPr/>
            <p:nvPr/>
          </p:nvSpPr>
          <p:spPr>
            <a:xfrm rot="20700000" flipH="1">
              <a:off x="8197783" y="179234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C26ADA32-B92B-4D66-8FB3-8E1487BB017D}"/>
                </a:ext>
              </a:extLst>
            </p:cNvPr>
            <p:cNvSpPr/>
            <p:nvPr/>
          </p:nvSpPr>
          <p:spPr>
            <a:xfrm rot="20438041">
              <a:off x="7518032" y="1667868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4D9C7E2E-7999-4856-862F-390350DFDAA7}"/>
                </a:ext>
              </a:extLst>
            </p:cNvPr>
            <p:cNvSpPr/>
            <p:nvPr/>
          </p:nvSpPr>
          <p:spPr>
            <a:xfrm rot="20438041">
              <a:off x="6642118" y="2502772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A723F72D-ED19-4A8C-846A-C4161BC08EB6}"/>
                </a:ext>
              </a:extLst>
            </p:cNvPr>
            <p:cNvSpPr/>
            <p:nvPr/>
          </p:nvSpPr>
          <p:spPr>
            <a:xfrm rot="20438041">
              <a:off x="6722073" y="2950374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43FDABE9-3B22-477E-AF20-8229AAD47304}"/>
                </a:ext>
              </a:extLst>
            </p:cNvPr>
            <p:cNvSpPr/>
            <p:nvPr/>
          </p:nvSpPr>
          <p:spPr>
            <a:xfrm rot="20438041">
              <a:off x="6874631" y="2028765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0872033-C9C8-4E11-863D-298DBBAFE4A4}"/>
                </a:ext>
              </a:extLst>
            </p:cNvPr>
            <p:cNvSpPr/>
            <p:nvPr/>
          </p:nvSpPr>
          <p:spPr>
            <a:xfrm rot="853396">
              <a:off x="7752655" y="1975320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6D38F01A-1409-46AF-ADFC-3E70BF9FAC1D}"/>
                </a:ext>
              </a:extLst>
            </p:cNvPr>
            <p:cNvSpPr/>
            <p:nvPr/>
          </p:nvSpPr>
          <p:spPr>
            <a:xfrm rot="853396">
              <a:off x="7502774" y="20630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Freeform 54">
              <a:extLst>
                <a:ext uri="{FF2B5EF4-FFF2-40B4-BE49-F238E27FC236}">
                  <a16:creationId xmlns:a16="http://schemas.microsoft.com/office/drawing/2014/main" id="{5CD99386-D1AA-44B9-9793-C4BCF9567925}"/>
                </a:ext>
              </a:extLst>
            </p:cNvPr>
            <p:cNvSpPr/>
            <p:nvPr/>
          </p:nvSpPr>
          <p:spPr>
            <a:xfrm rot="853396">
              <a:off x="8061064" y="245506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D0DEC9B4-B939-474B-8F70-242D5231A68E}"/>
                </a:ext>
              </a:extLst>
            </p:cNvPr>
            <p:cNvSpPr/>
            <p:nvPr/>
          </p:nvSpPr>
          <p:spPr>
            <a:xfrm rot="15630449">
              <a:off x="6958835" y="3216138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A8303FE5-54BC-425D-9D65-87FDFB3CB495}"/>
                </a:ext>
              </a:extLst>
            </p:cNvPr>
            <p:cNvSpPr/>
            <p:nvPr/>
          </p:nvSpPr>
          <p:spPr>
            <a:xfrm rot="13038809">
              <a:off x="8340851" y="348064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38A96D7A-4992-4039-8DB2-9F7BB74E3857}"/>
                </a:ext>
              </a:extLst>
            </p:cNvPr>
            <p:cNvSpPr/>
            <p:nvPr/>
          </p:nvSpPr>
          <p:spPr>
            <a:xfrm rot="3510183">
              <a:off x="6938926" y="2358395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9ED23070-F944-4BEC-8E44-1AC74BC5A74F}"/>
                </a:ext>
              </a:extLst>
            </p:cNvPr>
            <p:cNvSpPr/>
            <p:nvPr/>
          </p:nvSpPr>
          <p:spPr>
            <a:xfrm rot="3510183">
              <a:off x="7042260" y="285559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635E1F65-2471-4ADE-B8DE-3724DF348E74}"/>
                </a:ext>
              </a:extLst>
            </p:cNvPr>
            <p:cNvSpPr/>
            <p:nvPr/>
          </p:nvSpPr>
          <p:spPr>
            <a:xfrm rot="18900000">
              <a:off x="8220162" y="2191718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EC3F2490-A3E5-4E02-A218-E60E534B2308}"/>
                </a:ext>
              </a:extLst>
            </p:cNvPr>
            <p:cNvSpPr/>
            <p:nvPr/>
          </p:nvSpPr>
          <p:spPr>
            <a:xfrm rot="20954868">
              <a:off x="8079293" y="26964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61F90BD3-A43E-4192-BE61-44DA24AE21A2}"/>
                </a:ext>
              </a:extLst>
            </p:cNvPr>
            <p:cNvSpPr/>
            <p:nvPr/>
          </p:nvSpPr>
          <p:spPr>
            <a:xfrm rot="1785835">
              <a:off x="7612614" y="3257615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02499C34-CAD7-4AE3-8AE7-BE768F72DA1E}"/>
                </a:ext>
              </a:extLst>
            </p:cNvPr>
            <p:cNvSpPr/>
            <p:nvPr/>
          </p:nvSpPr>
          <p:spPr>
            <a:xfrm rot="1785835">
              <a:off x="7998331" y="2859830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F82477F5-0226-409C-98BC-A683EE412138}"/>
                </a:ext>
              </a:extLst>
            </p:cNvPr>
            <p:cNvSpPr/>
            <p:nvPr/>
          </p:nvSpPr>
          <p:spPr>
            <a:xfrm rot="20304885" flipH="1">
              <a:off x="8587045" y="187171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2" name="Freeform 43">
              <a:extLst>
                <a:ext uri="{FF2B5EF4-FFF2-40B4-BE49-F238E27FC236}">
                  <a16:creationId xmlns:a16="http://schemas.microsoft.com/office/drawing/2014/main" id="{4947BF70-0D9C-4629-8997-C67DA97DF327}"/>
                </a:ext>
              </a:extLst>
            </p:cNvPr>
            <p:cNvSpPr/>
            <p:nvPr/>
          </p:nvSpPr>
          <p:spPr>
            <a:xfrm rot="740837" flipH="1">
              <a:off x="8682327" y="2168830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1C41DDD9-C114-447D-8EA3-CB4E4230C6C7}"/>
                </a:ext>
              </a:extLst>
            </p:cNvPr>
            <p:cNvSpPr/>
            <p:nvPr/>
          </p:nvSpPr>
          <p:spPr>
            <a:xfrm rot="10475025">
              <a:off x="8898105" y="3148643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E1AEC83A-52D6-49C8-BB78-BB25B0160171}"/>
                </a:ext>
              </a:extLst>
            </p:cNvPr>
            <p:cNvSpPr/>
            <p:nvPr/>
          </p:nvSpPr>
          <p:spPr>
            <a:xfrm rot="6257908">
              <a:off x="8937474" y="2809527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ABE7FEAC-B6FC-40F3-B6F6-2B85B3C19490}"/>
                </a:ext>
              </a:extLst>
            </p:cNvPr>
            <p:cNvSpPr/>
            <p:nvPr/>
          </p:nvSpPr>
          <p:spPr>
            <a:xfrm rot="6257908">
              <a:off x="8820117" y="2424021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4C81F1A7-51C1-4CAD-B0A3-00F0E28B5CF7}"/>
              </a:ext>
            </a:extLst>
          </p:cNvPr>
          <p:cNvSpPr>
            <a:spLocks/>
          </p:cNvSpPr>
          <p:nvPr/>
        </p:nvSpPr>
        <p:spPr bwMode="auto">
          <a:xfrm>
            <a:off x="6316472" y="1193232"/>
            <a:ext cx="998239" cy="2601565"/>
          </a:xfrm>
          <a:custGeom>
            <a:avLst/>
            <a:gdLst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72877 w 998239"/>
              <a:gd name="connsiteY295" fmla="*/ 1948246 h 2601565"/>
              <a:gd name="connsiteX296" fmla="*/ 391204 w 998239"/>
              <a:gd name="connsiteY296" fmla="*/ 1933218 h 2601565"/>
              <a:gd name="connsiteX297" fmla="*/ 390156 w 998239"/>
              <a:gd name="connsiteY297" fmla="*/ 1860349 h 2601565"/>
              <a:gd name="connsiteX298" fmla="*/ 396502 w 998239"/>
              <a:gd name="connsiteY298" fmla="*/ 1818105 h 2601565"/>
              <a:gd name="connsiteX299" fmla="*/ 402330 w 998239"/>
              <a:gd name="connsiteY299" fmla="*/ 1747141 h 2601565"/>
              <a:gd name="connsiteX300" fmla="*/ 412844 w 998239"/>
              <a:gd name="connsiteY300" fmla="*/ 1718578 h 2601565"/>
              <a:gd name="connsiteX301" fmla="*/ 421839 w 998239"/>
              <a:gd name="connsiteY301" fmla="*/ 1686822 h 2601565"/>
              <a:gd name="connsiteX302" fmla="*/ 430327 w 998239"/>
              <a:gd name="connsiteY302" fmla="*/ 1651516 h 2601565"/>
              <a:gd name="connsiteX303" fmla="*/ 438181 w 998239"/>
              <a:gd name="connsiteY303" fmla="*/ 1613906 h 2601565"/>
              <a:gd name="connsiteX304" fmla="*/ 444515 w 998239"/>
              <a:gd name="connsiteY304" fmla="*/ 1573279 h 2601565"/>
              <a:gd name="connsiteX305" fmla="*/ 449329 w 998239"/>
              <a:gd name="connsiteY305" fmla="*/ 1531942 h 2601565"/>
              <a:gd name="connsiteX306" fmla="*/ 454016 w 998239"/>
              <a:gd name="connsiteY306" fmla="*/ 1488654 h 2601565"/>
              <a:gd name="connsiteX307" fmla="*/ 457183 w 998239"/>
              <a:gd name="connsiteY307" fmla="*/ 1444833 h 2601565"/>
              <a:gd name="connsiteX308" fmla="*/ 459843 w 998239"/>
              <a:gd name="connsiteY308" fmla="*/ 1399239 h 2601565"/>
              <a:gd name="connsiteX309" fmla="*/ 459843 w 998239"/>
              <a:gd name="connsiteY309" fmla="*/ 1354354 h 2601565"/>
              <a:gd name="connsiteX310" fmla="*/ 459843 w 998239"/>
              <a:gd name="connsiteY310" fmla="*/ 1310001 h 2601565"/>
              <a:gd name="connsiteX311" fmla="*/ 457183 w 998239"/>
              <a:gd name="connsiteY311" fmla="*/ 1265471 h 2601565"/>
              <a:gd name="connsiteX312" fmla="*/ 453509 w 998239"/>
              <a:gd name="connsiteY312" fmla="*/ 1222715 h 2601565"/>
              <a:gd name="connsiteX313" fmla="*/ 448822 w 998239"/>
              <a:gd name="connsiteY313" fmla="*/ 1181023 h 2601565"/>
              <a:gd name="connsiteX314" fmla="*/ 441854 w 998239"/>
              <a:gd name="connsiteY314" fmla="*/ 1140751 h 2601565"/>
              <a:gd name="connsiteX315" fmla="*/ 432353 w 998239"/>
              <a:gd name="connsiteY315" fmla="*/ 1103318 h 2601565"/>
              <a:gd name="connsiteX316" fmla="*/ 421839 w 998239"/>
              <a:gd name="connsiteY316" fmla="*/ 1067835 h 2601565"/>
              <a:gd name="connsiteX317" fmla="*/ 409170 w 998239"/>
              <a:gd name="connsiteY317" fmla="*/ 1036079 h 2601565"/>
              <a:gd name="connsiteX318" fmla="*/ 405274 w 998239"/>
              <a:gd name="connsiteY318" fmla="*/ 1028382 h 2601565"/>
              <a:gd name="connsiteX319" fmla="*/ 325111 w 998239"/>
              <a:gd name="connsiteY319" fmla="*/ 669960 h 2601565"/>
              <a:gd name="connsiteX320" fmla="*/ 324674 w 998239"/>
              <a:gd name="connsiteY320" fmla="*/ 667064 h 2601565"/>
              <a:gd name="connsiteX321" fmla="*/ 321000 w 998239"/>
              <a:gd name="connsiteY321" fmla="*/ 613131 h 2601565"/>
              <a:gd name="connsiteX322" fmla="*/ 317833 w 998239"/>
              <a:gd name="connsiteY322" fmla="*/ 556715 h 2601565"/>
              <a:gd name="connsiteX323" fmla="*/ 317833 w 998239"/>
              <a:gd name="connsiteY323" fmla="*/ 499057 h 2601565"/>
              <a:gd name="connsiteX324" fmla="*/ 319986 w 998239"/>
              <a:gd name="connsiteY324" fmla="*/ 440866 h 2601565"/>
              <a:gd name="connsiteX325" fmla="*/ 324674 w 998239"/>
              <a:gd name="connsiteY325" fmla="*/ 383208 h 2601565"/>
              <a:gd name="connsiteX326" fmla="*/ 331642 w 998239"/>
              <a:gd name="connsiteY326" fmla="*/ 325726 h 2601565"/>
              <a:gd name="connsiteX327" fmla="*/ 338989 w 998239"/>
              <a:gd name="connsiteY327" fmla="*/ 270197 h 2601565"/>
              <a:gd name="connsiteX328" fmla="*/ 349504 w 998239"/>
              <a:gd name="connsiteY328" fmla="*/ 216264 h 2601565"/>
              <a:gd name="connsiteX329" fmla="*/ 362172 w 998239"/>
              <a:gd name="connsiteY329" fmla="*/ 165524 h 2601565"/>
              <a:gd name="connsiteX330" fmla="*/ 375347 w 998239"/>
              <a:gd name="connsiteY330" fmla="*/ 117446 h 2601565"/>
              <a:gd name="connsiteX331" fmla="*/ 390675 w 998239"/>
              <a:gd name="connsiteY331" fmla="*/ 73980 h 2601565"/>
              <a:gd name="connsiteX332" fmla="*/ 407017 w 998239"/>
              <a:gd name="connsiteY332" fmla="*/ 34418 h 2601565"/>
              <a:gd name="connsiteX333" fmla="*/ 426653 w 998239"/>
              <a:gd name="connsiteY333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91204 w 998239"/>
              <a:gd name="connsiteY295" fmla="*/ 1933218 h 2601565"/>
              <a:gd name="connsiteX296" fmla="*/ 390156 w 998239"/>
              <a:gd name="connsiteY296" fmla="*/ 1860349 h 2601565"/>
              <a:gd name="connsiteX297" fmla="*/ 396502 w 998239"/>
              <a:gd name="connsiteY297" fmla="*/ 1818105 h 2601565"/>
              <a:gd name="connsiteX298" fmla="*/ 402330 w 998239"/>
              <a:gd name="connsiteY298" fmla="*/ 1747141 h 2601565"/>
              <a:gd name="connsiteX299" fmla="*/ 412844 w 998239"/>
              <a:gd name="connsiteY299" fmla="*/ 1718578 h 2601565"/>
              <a:gd name="connsiteX300" fmla="*/ 421839 w 998239"/>
              <a:gd name="connsiteY300" fmla="*/ 1686822 h 2601565"/>
              <a:gd name="connsiteX301" fmla="*/ 430327 w 998239"/>
              <a:gd name="connsiteY301" fmla="*/ 1651516 h 2601565"/>
              <a:gd name="connsiteX302" fmla="*/ 438181 w 998239"/>
              <a:gd name="connsiteY302" fmla="*/ 1613906 h 2601565"/>
              <a:gd name="connsiteX303" fmla="*/ 444515 w 998239"/>
              <a:gd name="connsiteY303" fmla="*/ 1573279 h 2601565"/>
              <a:gd name="connsiteX304" fmla="*/ 449329 w 998239"/>
              <a:gd name="connsiteY304" fmla="*/ 1531942 h 2601565"/>
              <a:gd name="connsiteX305" fmla="*/ 454016 w 998239"/>
              <a:gd name="connsiteY305" fmla="*/ 1488654 h 2601565"/>
              <a:gd name="connsiteX306" fmla="*/ 457183 w 998239"/>
              <a:gd name="connsiteY306" fmla="*/ 1444833 h 2601565"/>
              <a:gd name="connsiteX307" fmla="*/ 459843 w 998239"/>
              <a:gd name="connsiteY307" fmla="*/ 1399239 h 2601565"/>
              <a:gd name="connsiteX308" fmla="*/ 459843 w 998239"/>
              <a:gd name="connsiteY308" fmla="*/ 1354354 h 2601565"/>
              <a:gd name="connsiteX309" fmla="*/ 459843 w 998239"/>
              <a:gd name="connsiteY309" fmla="*/ 1310001 h 2601565"/>
              <a:gd name="connsiteX310" fmla="*/ 457183 w 998239"/>
              <a:gd name="connsiteY310" fmla="*/ 1265471 h 2601565"/>
              <a:gd name="connsiteX311" fmla="*/ 453509 w 998239"/>
              <a:gd name="connsiteY311" fmla="*/ 1222715 h 2601565"/>
              <a:gd name="connsiteX312" fmla="*/ 448822 w 998239"/>
              <a:gd name="connsiteY312" fmla="*/ 1181023 h 2601565"/>
              <a:gd name="connsiteX313" fmla="*/ 441854 w 998239"/>
              <a:gd name="connsiteY313" fmla="*/ 1140751 h 2601565"/>
              <a:gd name="connsiteX314" fmla="*/ 432353 w 998239"/>
              <a:gd name="connsiteY314" fmla="*/ 1103318 h 2601565"/>
              <a:gd name="connsiteX315" fmla="*/ 421839 w 998239"/>
              <a:gd name="connsiteY315" fmla="*/ 1067835 h 2601565"/>
              <a:gd name="connsiteX316" fmla="*/ 409170 w 998239"/>
              <a:gd name="connsiteY316" fmla="*/ 1036079 h 2601565"/>
              <a:gd name="connsiteX317" fmla="*/ 405274 w 998239"/>
              <a:gd name="connsiteY317" fmla="*/ 1028382 h 2601565"/>
              <a:gd name="connsiteX318" fmla="*/ 325111 w 998239"/>
              <a:gd name="connsiteY318" fmla="*/ 669960 h 2601565"/>
              <a:gd name="connsiteX319" fmla="*/ 324674 w 998239"/>
              <a:gd name="connsiteY319" fmla="*/ 667064 h 2601565"/>
              <a:gd name="connsiteX320" fmla="*/ 321000 w 998239"/>
              <a:gd name="connsiteY320" fmla="*/ 613131 h 2601565"/>
              <a:gd name="connsiteX321" fmla="*/ 317833 w 998239"/>
              <a:gd name="connsiteY321" fmla="*/ 556715 h 2601565"/>
              <a:gd name="connsiteX322" fmla="*/ 317833 w 998239"/>
              <a:gd name="connsiteY322" fmla="*/ 499057 h 2601565"/>
              <a:gd name="connsiteX323" fmla="*/ 319986 w 998239"/>
              <a:gd name="connsiteY323" fmla="*/ 440866 h 2601565"/>
              <a:gd name="connsiteX324" fmla="*/ 324674 w 998239"/>
              <a:gd name="connsiteY324" fmla="*/ 383208 h 2601565"/>
              <a:gd name="connsiteX325" fmla="*/ 331642 w 998239"/>
              <a:gd name="connsiteY325" fmla="*/ 325726 h 2601565"/>
              <a:gd name="connsiteX326" fmla="*/ 338989 w 998239"/>
              <a:gd name="connsiteY326" fmla="*/ 270197 h 2601565"/>
              <a:gd name="connsiteX327" fmla="*/ 349504 w 998239"/>
              <a:gd name="connsiteY327" fmla="*/ 216264 h 2601565"/>
              <a:gd name="connsiteX328" fmla="*/ 362172 w 998239"/>
              <a:gd name="connsiteY328" fmla="*/ 165524 h 2601565"/>
              <a:gd name="connsiteX329" fmla="*/ 375347 w 998239"/>
              <a:gd name="connsiteY329" fmla="*/ 117446 h 2601565"/>
              <a:gd name="connsiteX330" fmla="*/ 390675 w 998239"/>
              <a:gd name="connsiteY330" fmla="*/ 73980 h 2601565"/>
              <a:gd name="connsiteX331" fmla="*/ 407017 w 998239"/>
              <a:gd name="connsiteY331" fmla="*/ 34418 h 2601565"/>
              <a:gd name="connsiteX332" fmla="*/ 426653 w 998239"/>
              <a:gd name="connsiteY332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09304 w 998239"/>
              <a:gd name="connsiteY141" fmla="*/ 1157153 h 2601565"/>
              <a:gd name="connsiteX142" fmla="*/ 598179 w 998239"/>
              <a:gd name="connsiteY142" fmla="*/ 1179427 h 2601565"/>
              <a:gd name="connsiteX143" fmla="*/ 587538 w 998239"/>
              <a:gd name="connsiteY143" fmla="*/ 1212780 h 2601565"/>
              <a:gd name="connsiteX144" fmla="*/ 579177 w 998239"/>
              <a:gd name="connsiteY144" fmla="*/ 1247552 h 2601565"/>
              <a:gd name="connsiteX145" fmla="*/ 574363 w 998239"/>
              <a:gd name="connsiteY145" fmla="*/ 1283035 h 2601565"/>
              <a:gd name="connsiteX146" fmla="*/ 572336 w 998239"/>
              <a:gd name="connsiteY146" fmla="*/ 1320468 h 2601565"/>
              <a:gd name="connsiteX147" fmla="*/ 571196 w 998239"/>
              <a:gd name="connsiteY147" fmla="*/ 1358079 h 2601565"/>
              <a:gd name="connsiteX148" fmla="*/ 572336 w 998239"/>
              <a:gd name="connsiteY148" fmla="*/ 1395691 h 2601565"/>
              <a:gd name="connsiteX149" fmla="*/ 574363 w 998239"/>
              <a:gd name="connsiteY149" fmla="*/ 1434189 h 2601565"/>
              <a:gd name="connsiteX150" fmla="*/ 577023 w 998239"/>
              <a:gd name="connsiteY150" fmla="*/ 1472331 h 2601565"/>
              <a:gd name="connsiteX151" fmla="*/ 580190 w 998239"/>
              <a:gd name="connsiteY151" fmla="*/ 1509765 h 2601565"/>
              <a:gd name="connsiteX152" fmla="*/ 580697 w 998239"/>
              <a:gd name="connsiteY152" fmla="*/ 1564763 h 2601565"/>
              <a:gd name="connsiteX153" fmla="*/ 578037 w 998239"/>
              <a:gd name="connsiteY153" fmla="*/ 1619760 h 2601565"/>
              <a:gd name="connsiteX154" fmla="*/ 573350 w 998239"/>
              <a:gd name="connsiteY154" fmla="*/ 1672629 h 2601565"/>
              <a:gd name="connsiteX155" fmla="*/ 567522 w 998239"/>
              <a:gd name="connsiteY155" fmla="*/ 1724432 h 2601565"/>
              <a:gd name="connsiteX156" fmla="*/ 564474 w 998239"/>
              <a:gd name="connsiteY156" fmla="*/ 1798067 h 2601565"/>
              <a:gd name="connsiteX157" fmla="*/ 565843 w 998239"/>
              <a:gd name="connsiteY157" fmla="*/ 1798067 h 2601565"/>
              <a:gd name="connsiteX158" fmla="*/ 596167 w 998239"/>
              <a:gd name="connsiteY158" fmla="*/ 2004317 h 2601565"/>
              <a:gd name="connsiteX159" fmla="*/ 614772 w 998239"/>
              <a:gd name="connsiteY159" fmla="*/ 2015335 h 2601565"/>
              <a:gd name="connsiteX160" fmla="*/ 633212 w 998239"/>
              <a:gd name="connsiteY160" fmla="*/ 2026005 h 2601565"/>
              <a:gd name="connsiteX161" fmla="*/ 649037 w 998239"/>
              <a:gd name="connsiteY161" fmla="*/ 2036824 h 2601565"/>
              <a:gd name="connsiteX162" fmla="*/ 682546 w 998239"/>
              <a:gd name="connsiteY162" fmla="*/ 2063750 h 2601565"/>
              <a:gd name="connsiteX163" fmla="*/ 712427 w 998239"/>
              <a:gd name="connsiteY163" fmla="*/ 2092373 h 2601565"/>
              <a:gd name="connsiteX164" fmla="*/ 738220 w 998239"/>
              <a:gd name="connsiteY164" fmla="*/ 2120464 h 2601565"/>
              <a:gd name="connsiteX165" fmla="*/ 761610 w 998239"/>
              <a:gd name="connsiteY165" fmla="*/ 2148686 h 2601565"/>
              <a:gd name="connsiteX166" fmla="*/ 783089 w 998239"/>
              <a:gd name="connsiteY166" fmla="*/ 2177264 h 2601565"/>
              <a:gd name="connsiteX167" fmla="*/ 803347 w 998239"/>
              <a:gd name="connsiteY167" fmla="*/ 2204774 h 2601565"/>
              <a:gd name="connsiteX168" fmla="*/ 821429 w 998239"/>
              <a:gd name="connsiteY168" fmla="*/ 2231393 h 2601565"/>
              <a:gd name="connsiteX169" fmla="*/ 812873 w 998239"/>
              <a:gd name="connsiteY169" fmla="*/ 2236092 h 2601565"/>
              <a:gd name="connsiteX170" fmla="*/ 783805 w 998239"/>
              <a:gd name="connsiteY170" fmla="*/ 2203301 h 2601565"/>
              <a:gd name="connsiteX171" fmla="*/ 753719 w 998239"/>
              <a:gd name="connsiteY171" fmla="*/ 2172059 h 2601565"/>
              <a:gd name="connsiteX172" fmla="*/ 722647 w 998239"/>
              <a:gd name="connsiteY172" fmla="*/ 2142999 h 2601565"/>
              <a:gd name="connsiteX173" fmla="*/ 690330 w 998239"/>
              <a:gd name="connsiteY173" fmla="*/ 2116510 h 2601565"/>
              <a:gd name="connsiteX174" fmla="*/ 655982 w 998239"/>
              <a:gd name="connsiteY174" fmla="*/ 2093118 h 2601565"/>
              <a:gd name="connsiteX175" fmla="*/ 620297 w 998239"/>
              <a:gd name="connsiteY175" fmla="*/ 2072215 h 2601565"/>
              <a:gd name="connsiteX176" fmla="*/ 583862 w 998239"/>
              <a:gd name="connsiteY176" fmla="*/ 2054108 h 2601565"/>
              <a:gd name="connsiteX177" fmla="*/ 545427 w 998239"/>
              <a:gd name="connsiteY177" fmla="*/ 2040553 h 2601565"/>
              <a:gd name="connsiteX178" fmla="*/ 511522 w 998239"/>
              <a:gd name="connsiteY178" fmla="*/ 2221026 h 2601565"/>
              <a:gd name="connsiteX179" fmla="*/ 546020 w 998239"/>
              <a:gd name="connsiteY179" fmla="*/ 2245768 h 2601565"/>
              <a:gd name="connsiteX180" fmla="*/ 576539 w 998239"/>
              <a:gd name="connsiteY180" fmla="*/ 2272514 h 2601565"/>
              <a:gd name="connsiteX181" fmla="*/ 601206 w 998239"/>
              <a:gd name="connsiteY181" fmla="*/ 2299617 h 2601565"/>
              <a:gd name="connsiteX182" fmla="*/ 620912 w 998239"/>
              <a:gd name="connsiteY182" fmla="*/ 2328269 h 2601565"/>
              <a:gd name="connsiteX183" fmla="*/ 635746 w 998239"/>
              <a:gd name="connsiteY183" fmla="*/ 2357733 h 2601565"/>
              <a:gd name="connsiteX184" fmla="*/ 645162 w 998239"/>
              <a:gd name="connsiteY184" fmla="*/ 2386515 h 2601565"/>
              <a:gd name="connsiteX185" fmla="*/ 649446 w 998239"/>
              <a:gd name="connsiteY185" fmla="*/ 2415678 h 2601565"/>
              <a:gd name="connsiteX186" fmla="*/ 648196 w 998239"/>
              <a:gd name="connsiteY186" fmla="*/ 2444260 h 2601565"/>
              <a:gd name="connsiteX187" fmla="*/ 641984 w 998239"/>
              <a:gd name="connsiteY187" fmla="*/ 2470935 h 2601565"/>
              <a:gd name="connsiteX188" fmla="*/ 637257 w 998239"/>
              <a:gd name="connsiteY188" fmla="*/ 2472280 h 2601565"/>
              <a:gd name="connsiteX189" fmla="*/ 635317 w 998239"/>
              <a:gd name="connsiteY189" fmla="*/ 2465092 h 2601565"/>
              <a:gd name="connsiteX190" fmla="*/ 641087 w 998239"/>
              <a:gd name="connsiteY190" fmla="*/ 2449008 h 2601565"/>
              <a:gd name="connsiteX191" fmla="*/ 641384 w 998239"/>
              <a:gd name="connsiteY191" fmla="*/ 2430972 h 2601565"/>
              <a:gd name="connsiteX192" fmla="*/ 639215 w 998239"/>
              <a:gd name="connsiteY192" fmla="*/ 2410982 h 2601565"/>
              <a:gd name="connsiteX193" fmla="*/ 632287 w 998239"/>
              <a:gd name="connsiteY193" fmla="*/ 2390884 h 2601565"/>
              <a:gd name="connsiteX194" fmla="*/ 621944 w 998239"/>
              <a:gd name="connsiteY194" fmla="*/ 2369828 h 2601565"/>
              <a:gd name="connsiteX195" fmla="*/ 609133 w 998239"/>
              <a:gd name="connsiteY195" fmla="*/ 2349453 h 2601565"/>
              <a:gd name="connsiteX196" fmla="*/ 593107 w 998239"/>
              <a:gd name="connsiteY196" fmla="*/ 2329922 h 2601565"/>
              <a:gd name="connsiteX197" fmla="*/ 574242 w 998239"/>
              <a:gd name="connsiteY197" fmla="*/ 2311561 h 2601565"/>
              <a:gd name="connsiteX198" fmla="*/ 554736 w 998239"/>
              <a:gd name="connsiteY198" fmla="*/ 2295077 h 2601565"/>
              <a:gd name="connsiteX199" fmla="*/ 542732 w 998239"/>
              <a:gd name="connsiteY199" fmla="*/ 2286998 h 2601565"/>
              <a:gd name="connsiteX200" fmla="*/ 533341 w 998239"/>
              <a:gd name="connsiteY200" fmla="*/ 2278769 h 2601565"/>
              <a:gd name="connsiteX201" fmla="*/ 523778 w 998239"/>
              <a:gd name="connsiteY201" fmla="*/ 2272829 h 2601565"/>
              <a:gd name="connsiteX202" fmla="*/ 514151 w 998239"/>
              <a:gd name="connsiteY202" fmla="*/ 2267440 h 2601565"/>
              <a:gd name="connsiteX203" fmla="*/ 503656 w 998239"/>
              <a:gd name="connsiteY203" fmla="*/ 2264952 h 2601565"/>
              <a:gd name="connsiteX204" fmla="*/ 491006 w 998239"/>
              <a:gd name="connsiteY204" fmla="*/ 2308954 h 2601565"/>
              <a:gd name="connsiteX205" fmla="*/ 476330 w 998239"/>
              <a:gd name="connsiteY205" fmla="*/ 2349959 h 2601565"/>
              <a:gd name="connsiteX206" fmla="*/ 459509 w 998239"/>
              <a:gd name="connsiteY206" fmla="*/ 2391527 h 2601565"/>
              <a:gd name="connsiteX207" fmla="*/ 439580 w 998239"/>
              <a:gd name="connsiteY207" fmla="*/ 2432199 h 2601565"/>
              <a:gd name="connsiteX208" fmla="*/ 416585 w 998239"/>
              <a:gd name="connsiteY208" fmla="*/ 2475063 h 2601565"/>
              <a:gd name="connsiteX209" fmla="*/ 389961 w 998239"/>
              <a:gd name="connsiteY209" fmla="*/ 2519626 h 2601565"/>
              <a:gd name="connsiteX210" fmla="*/ 384223 w 998239"/>
              <a:gd name="connsiteY210" fmla="*/ 2526793 h 2601565"/>
              <a:gd name="connsiteX211" fmla="*/ 377695 w 998239"/>
              <a:gd name="connsiteY211" fmla="*/ 2537945 h 2601565"/>
              <a:gd name="connsiteX212" fmla="*/ 368996 w 998239"/>
              <a:gd name="connsiteY212" fmla="*/ 2549023 h 2601565"/>
              <a:gd name="connsiteX213" fmla="*/ 360933 w 998239"/>
              <a:gd name="connsiteY213" fmla="*/ 2560863 h 2601565"/>
              <a:gd name="connsiteX214" fmla="*/ 351567 w 998239"/>
              <a:gd name="connsiteY214" fmla="*/ 2573185 h 2601565"/>
              <a:gd name="connsiteX215" fmla="*/ 341532 w 998239"/>
              <a:gd name="connsiteY215" fmla="*/ 2583296 h 2601565"/>
              <a:gd name="connsiteX216" fmla="*/ 331557 w 998239"/>
              <a:gd name="connsiteY216" fmla="*/ 2592037 h 2601565"/>
              <a:gd name="connsiteX217" fmla="*/ 321124 w 998239"/>
              <a:gd name="connsiteY217" fmla="*/ 2598545 h 2601565"/>
              <a:gd name="connsiteX218" fmla="*/ 312044 w 998239"/>
              <a:gd name="connsiteY218" fmla="*/ 2601565 h 2601565"/>
              <a:gd name="connsiteX219" fmla="*/ 309960 w 998239"/>
              <a:gd name="connsiteY219" fmla="*/ 2597301 h 2601565"/>
              <a:gd name="connsiteX220" fmla="*/ 342120 w 998239"/>
              <a:gd name="connsiteY220" fmla="*/ 2563687 h 2601565"/>
              <a:gd name="connsiteX221" fmla="*/ 370336 w 998239"/>
              <a:gd name="connsiteY221" fmla="*/ 2526618 h 2601565"/>
              <a:gd name="connsiteX222" fmla="*/ 394287 w 998239"/>
              <a:gd name="connsiteY222" fmla="*/ 2487031 h 2601565"/>
              <a:gd name="connsiteX223" fmla="*/ 413201 w 998239"/>
              <a:gd name="connsiteY223" fmla="*/ 2447908 h 2601565"/>
              <a:gd name="connsiteX224" fmla="*/ 428806 w 998239"/>
              <a:gd name="connsiteY224" fmla="*/ 2409545 h 2601565"/>
              <a:gd name="connsiteX225" fmla="*/ 435216 w 998239"/>
              <a:gd name="connsiteY225" fmla="*/ 2381215 h 2601565"/>
              <a:gd name="connsiteX226" fmla="*/ 437508 w 998239"/>
              <a:gd name="connsiteY226" fmla="*/ 2382004 h 2601565"/>
              <a:gd name="connsiteX227" fmla="*/ 438204 w 998239"/>
              <a:gd name="connsiteY227" fmla="*/ 2381394 h 2601565"/>
              <a:gd name="connsiteX228" fmla="*/ 438054 w 998239"/>
              <a:gd name="connsiteY228" fmla="*/ 2380044 h 2601565"/>
              <a:gd name="connsiteX229" fmla="*/ 437652 w 998239"/>
              <a:gd name="connsiteY229" fmla="*/ 2379080 h 2601565"/>
              <a:gd name="connsiteX230" fmla="*/ 436750 w 998239"/>
              <a:gd name="connsiteY230" fmla="*/ 2377071 h 2601565"/>
              <a:gd name="connsiteX231" fmla="*/ 437767 w 998239"/>
              <a:gd name="connsiteY231" fmla="*/ 2375523 h 2601565"/>
              <a:gd name="connsiteX232" fmla="*/ 437711 w 998239"/>
              <a:gd name="connsiteY232" fmla="*/ 2374255 h 2601565"/>
              <a:gd name="connsiteX233" fmla="*/ 438004 w 998239"/>
              <a:gd name="connsiteY233" fmla="*/ 2372682 h 2601565"/>
              <a:gd name="connsiteX234" fmla="*/ 437308 w 998239"/>
              <a:gd name="connsiteY234" fmla="*/ 2373292 h 2601565"/>
              <a:gd name="connsiteX235" fmla="*/ 437711 w 998239"/>
              <a:gd name="connsiteY235" fmla="*/ 2374255 h 2601565"/>
              <a:gd name="connsiteX236" fmla="*/ 435216 w 998239"/>
              <a:gd name="connsiteY236" fmla="*/ 2381215 h 2601565"/>
              <a:gd name="connsiteX237" fmla="*/ 419562 w 998239"/>
              <a:gd name="connsiteY237" fmla="*/ 2378474 h 2601565"/>
              <a:gd name="connsiteX238" fmla="*/ 399876 w 998239"/>
              <a:gd name="connsiteY238" fmla="*/ 2379925 h 2601565"/>
              <a:gd name="connsiteX239" fmla="*/ 378919 w 998239"/>
              <a:gd name="connsiteY239" fmla="*/ 2383310 h 2601565"/>
              <a:gd name="connsiteX240" fmla="*/ 355837 w 998239"/>
              <a:gd name="connsiteY240" fmla="*/ 2389713 h 2601565"/>
              <a:gd name="connsiteX241" fmla="*/ 331860 w 998239"/>
              <a:gd name="connsiteY241" fmla="*/ 2398379 h 2601565"/>
              <a:gd name="connsiteX242" fmla="*/ 307564 w 998239"/>
              <a:gd name="connsiteY242" fmla="*/ 2407986 h 2601565"/>
              <a:gd name="connsiteX243" fmla="*/ 283791 w 998239"/>
              <a:gd name="connsiteY243" fmla="*/ 2419271 h 2601565"/>
              <a:gd name="connsiteX244" fmla="*/ 261091 w 998239"/>
              <a:gd name="connsiteY244" fmla="*/ 2430275 h 2601565"/>
              <a:gd name="connsiteX245" fmla="*/ 258707 w 998239"/>
              <a:gd name="connsiteY245" fmla="*/ 2431515 h 2601565"/>
              <a:gd name="connsiteX246" fmla="*/ 264907 w 998239"/>
              <a:gd name="connsiteY246" fmla="*/ 2418233 h 2601565"/>
              <a:gd name="connsiteX247" fmla="*/ 283331 w 998239"/>
              <a:gd name="connsiteY247" fmla="*/ 2403215 h 2601565"/>
              <a:gd name="connsiteX248" fmla="*/ 306269 w 998239"/>
              <a:gd name="connsiteY248" fmla="*/ 2389370 h 2601565"/>
              <a:gd name="connsiteX249" fmla="*/ 330709 w 998239"/>
              <a:gd name="connsiteY249" fmla="*/ 2376839 h 2601565"/>
              <a:gd name="connsiteX250" fmla="*/ 356078 w 998239"/>
              <a:gd name="connsiteY250" fmla="*/ 2366953 h 2601565"/>
              <a:gd name="connsiteX251" fmla="*/ 384546 w 998239"/>
              <a:gd name="connsiteY251" fmla="*/ 2359782 h 2601565"/>
              <a:gd name="connsiteX252" fmla="*/ 448037 w 998239"/>
              <a:gd name="connsiteY252" fmla="*/ 2345291 h 2601565"/>
              <a:gd name="connsiteX253" fmla="*/ 456052 w 998239"/>
              <a:gd name="connsiteY253" fmla="*/ 2295805 h 2601565"/>
              <a:gd name="connsiteX254" fmla="*/ 459891 w 998239"/>
              <a:gd name="connsiteY254" fmla="*/ 2246520 h 2601565"/>
              <a:gd name="connsiteX255" fmla="*/ 459547 w 998239"/>
              <a:gd name="connsiteY255" fmla="*/ 2196621 h 2601565"/>
              <a:gd name="connsiteX256" fmla="*/ 455007 w 998239"/>
              <a:gd name="connsiteY256" fmla="*/ 2147109 h 2601565"/>
              <a:gd name="connsiteX257" fmla="*/ 414605 w 998239"/>
              <a:gd name="connsiteY257" fmla="*/ 1999908 h 2601565"/>
              <a:gd name="connsiteX258" fmla="*/ 392039 w 998239"/>
              <a:gd name="connsiteY258" fmla="*/ 2033339 h 2601565"/>
              <a:gd name="connsiteX259" fmla="*/ 351498 w 998239"/>
              <a:gd name="connsiteY259" fmla="*/ 2087417 h 2601565"/>
              <a:gd name="connsiteX260" fmla="*/ 308424 w 998239"/>
              <a:gd name="connsiteY260" fmla="*/ 2139893 h 2601565"/>
              <a:gd name="connsiteX261" fmla="*/ 266098 w 998239"/>
              <a:gd name="connsiteY261" fmla="*/ 2190203 h 2601565"/>
              <a:gd name="connsiteX262" fmla="*/ 221074 w 998239"/>
              <a:gd name="connsiteY262" fmla="*/ 2236952 h 2601565"/>
              <a:gd name="connsiteX263" fmla="*/ 175500 w 998239"/>
              <a:gd name="connsiteY263" fmla="*/ 2279195 h 2601565"/>
              <a:gd name="connsiteX264" fmla="*/ 130958 w 998239"/>
              <a:gd name="connsiteY264" fmla="*/ 2318489 h 2601565"/>
              <a:gd name="connsiteX265" fmla="*/ 86731 w 998239"/>
              <a:gd name="connsiteY265" fmla="*/ 2351876 h 2601565"/>
              <a:gd name="connsiteX266" fmla="*/ 43708 w 998239"/>
              <a:gd name="connsiteY266" fmla="*/ 2380769 h 2601565"/>
              <a:gd name="connsiteX267" fmla="*/ 0 w 998239"/>
              <a:gd name="connsiteY267" fmla="*/ 2402513 h 2601565"/>
              <a:gd name="connsiteX268" fmla="*/ 7680 w 998239"/>
              <a:gd name="connsiteY268" fmla="*/ 2395440 h 2601565"/>
              <a:gd name="connsiteX269" fmla="*/ 12312 w 998239"/>
              <a:gd name="connsiteY269" fmla="*/ 2390461 h 2601565"/>
              <a:gd name="connsiteX270" fmla="*/ 15901 w 998239"/>
              <a:gd name="connsiteY270" fmla="*/ 2387490 h 2601565"/>
              <a:gd name="connsiteX271" fmla="*/ 17197 w 998239"/>
              <a:gd name="connsiteY271" fmla="*/ 2385386 h 2601565"/>
              <a:gd name="connsiteX272" fmla="*/ 16525 w 998239"/>
              <a:gd name="connsiteY272" fmla="*/ 2383620 h 2601565"/>
              <a:gd name="connsiteX273" fmla="*/ 17174 w 998239"/>
              <a:gd name="connsiteY273" fmla="*/ 2382567 h 2601565"/>
              <a:gd name="connsiteX274" fmla="*/ 15999 w 998239"/>
              <a:gd name="connsiteY274" fmla="*/ 2381933 h 2601565"/>
              <a:gd name="connsiteX275" fmla="*/ 16971 w 998239"/>
              <a:gd name="connsiteY275" fmla="*/ 2380354 h 2601565"/>
              <a:gd name="connsiteX276" fmla="*/ 20090 w 998239"/>
              <a:gd name="connsiteY276" fmla="*/ 2377830 h 2601565"/>
              <a:gd name="connsiteX277" fmla="*/ 24327 w 998239"/>
              <a:gd name="connsiteY277" fmla="*/ 2373807 h 2601565"/>
              <a:gd name="connsiteX278" fmla="*/ 30627 w 998239"/>
              <a:gd name="connsiteY278" fmla="*/ 2367391 h 2601565"/>
              <a:gd name="connsiteX279" fmla="*/ 40670 w 998239"/>
              <a:gd name="connsiteY279" fmla="*/ 2359024 h 2601565"/>
              <a:gd name="connsiteX280" fmla="*/ 55321 w 998239"/>
              <a:gd name="connsiteY280" fmla="*/ 2347300 h 2601565"/>
              <a:gd name="connsiteX281" fmla="*/ 71663 w 998239"/>
              <a:gd name="connsiteY281" fmla="*/ 2332515 h 2601565"/>
              <a:gd name="connsiteX282" fmla="*/ 94475 w 998239"/>
              <a:gd name="connsiteY282" fmla="*/ 2314213 h 2601565"/>
              <a:gd name="connsiteX283" fmla="*/ 121818 w 998239"/>
              <a:gd name="connsiteY283" fmla="*/ 2292046 h 2601565"/>
              <a:gd name="connsiteX284" fmla="*/ 160830 w 998239"/>
              <a:gd name="connsiteY284" fmla="*/ 2255375 h 2601565"/>
              <a:gd name="connsiteX285" fmla="*/ 197971 w 998239"/>
              <a:gd name="connsiteY285" fmla="*/ 2213486 h 2601565"/>
              <a:gd name="connsiteX286" fmla="*/ 234107 w 998239"/>
              <a:gd name="connsiteY286" fmla="*/ 2169419 h 2601565"/>
              <a:gd name="connsiteX287" fmla="*/ 274428 w 998239"/>
              <a:gd name="connsiteY287" fmla="*/ 2123636 h 2601565"/>
              <a:gd name="connsiteX288" fmla="*/ 282447 w 998239"/>
              <a:gd name="connsiteY288" fmla="*/ 2113474 h 2601565"/>
              <a:gd name="connsiteX289" fmla="*/ 294255 w 998239"/>
              <a:gd name="connsiteY289" fmla="*/ 2098111 h 2601565"/>
              <a:gd name="connsiteX290" fmla="*/ 304716 w 998239"/>
              <a:gd name="connsiteY290" fmla="*/ 2083635 h 2601565"/>
              <a:gd name="connsiteX291" fmla="*/ 328894 w 998239"/>
              <a:gd name="connsiteY291" fmla="*/ 2047263 h 2601565"/>
              <a:gd name="connsiteX292" fmla="*/ 330780 w 998239"/>
              <a:gd name="connsiteY292" fmla="*/ 2044202 h 2601565"/>
              <a:gd name="connsiteX293" fmla="*/ 331717 w 998239"/>
              <a:gd name="connsiteY293" fmla="*/ 2042063 h 2601565"/>
              <a:gd name="connsiteX294" fmla="*/ 391204 w 998239"/>
              <a:gd name="connsiteY294" fmla="*/ 1933218 h 2601565"/>
              <a:gd name="connsiteX295" fmla="*/ 390156 w 998239"/>
              <a:gd name="connsiteY295" fmla="*/ 1860349 h 2601565"/>
              <a:gd name="connsiteX296" fmla="*/ 396502 w 998239"/>
              <a:gd name="connsiteY296" fmla="*/ 1818105 h 2601565"/>
              <a:gd name="connsiteX297" fmla="*/ 402330 w 998239"/>
              <a:gd name="connsiteY297" fmla="*/ 1747141 h 2601565"/>
              <a:gd name="connsiteX298" fmla="*/ 412844 w 998239"/>
              <a:gd name="connsiteY298" fmla="*/ 1718578 h 2601565"/>
              <a:gd name="connsiteX299" fmla="*/ 421839 w 998239"/>
              <a:gd name="connsiteY299" fmla="*/ 1686822 h 2601565"/>
              <a:gd name="connsiteX300" fmla="*/ 430327 w 998239"/>
              <a:gd name="connsiteY300" fmla="*/ 1651516 h 2601565"/>
              <a:gd name="connsiteX301" fmla="*/ 438181 w 998239"/>
              <a:gd name="connsiteY301" fmla="*/ 1613906 h 2601565"/>
              <a:gd name="connsiteX302" fmla="*/ 444515 w 998239"/>
              <a:gd name="connsiteY302" fmla="*/ 1573279 h 2601565"/>
              <a:gd name="connsiteX303" fmla="*/ 449329 w 998239"/>
              <a:gd name="connsiteY303" fmla="*/ 1531942 h 2601565"/>
              <a:gd name="connsiteX304" fmla="*/ 454016 w 998239"/>
              <a:gd name="connsiteY304" fmla="*/ 1488654 h 2601565"/>
              <a:gd name="connsiteX305" fmla="*/ 457183 w 998239"/>
              <a:gd name="connsiteY305" fmla="*/ 1444833 h 2601565"/>
              <a:gd name="connsiteX306" fmla="*/ 459843 w 998239"/>
              <a:gd name="connsiteY306" fmla="*/ 1399239 h 2601565"/>
              <a:gd name="connsiteX307" fmla="*/ 459843 w 998239"/>
              <a:gd name="connsiteY307" fmla="*/ 1354354 h 2601565"/>
              <a:gd name="connsiteX308" fmla="*/ 459843 w 998239"/>
              <a:gd name="connsiteY308" fmla="*/ 1310001 h 2601565"/>
              <a:gd name="connsiteX309" fmla="*/ 457183 w 998239"/>
              <a:gd name="connsiteY309" fmla="*/ 1265471 h 2601565"/>
              <a:gd name="connsiteX310" fmla="*/ 453509 w 998239"/>
              <a:gd name="connsiteY310" fmla="*/ 1222715 h 2601565"/>
              <a:gd name="connsiteX311" fmla="*/ 448822 w 998239"/>
              <a:gd name="connsiteY311" fmla="*/ 1181023 h 2601565"/>
              <a:gd name="connsiteX312" fmla="*/ 441854 w 998239"/>
              <a:gd name="connsiteY312" fmla="*/ 1140751 h 2601565"/>
              <a:gd name="connsiteX313" fmla="*/ 432353 w 998239"/>
              <a:gd name="connsiteY313" fmla="*/ 1103318 h 2601565"/>
              <a:gd name="connsiteX314" fmla="*/ 421839 w 998239"/>
              <a:gd name="connsiteY314" fmla="*/ 1067835 h 2601565"/>
              <a:gd name="connsiteX315" fmla="*/ 409170 w 998239"/>
              <a:gd name="connsiteY315" fmla="*/ 1036079 h 2601565"/>
              <a:gd name="connsiteX316" fmla="*/ 405274 w 998239"/>
              <a:gd name="connsiteY316" fmla="*/ 1028382 h 2601565"/>
              <a:gd name="connsiteX317" fmla="*/ 325111 w 998239"/>
              <a:gd name="connsiteY317" fmla="*/ 669960 h 2601565"/>
              <a:gd name="connsiteX318" fmla="*/ 324674 w 998239"/>
              <a:gd name="connsiteY318" fmla="*/ 667064 h 2601565"/>
              <a:gd name="connsiteX319" fmla="*/ 321000 w 998239"/>
              <a:gd name="connsiteY319" fmla="*/ 613131 h 2601565"/>
              <a:gd name="connsiteX320" fmla="*/ 317833 w 998239"/>
              <a:gd name="connsiteY320" fmla="*/ 556715 h 2601565"/>
              <a:gd name="connsiteX321" fmla="*/ 317833 w 998239"/>
              <a:gd name="connsiteY321" fmla="*/ 499057 h 2601565"/>
              <a:gd name="connsiteX322" fmla="*/ 319986 w 998239"/>
              <a:gd name="connsiteY322" fmla="*/ 440866 h 2601565"/>
              <a:gd name="connsiteX323" fmla="*/ 324674 w 998239"/>
              <a:gd name="connsiteY323" fmla="*/ 383208 h 2601565"/>
              <a:gd name="connsiteX324" fmla="*/ 331642 w 998239"/>
              <a:gd name="connsiteY324" fmla="*/ 325726 h 2601565"/>
              <a:gd name="connsiteX325" fmla="*/ 338989 w 998239"/>
              <a:gd name="connsiteY325" fmla="*/ 270197 h 2601565"/>
              <a:gd name="connsiteX326" fmla="*/ 349504 w 998239"/>
              <a:gd name="connsiteY326" fmla="*/ 216264 h 2601565"/>
              <a:gd name="connsiteX327" fmla="*/ 362172 w 998239"/>
              <a:gd name="connsiteY327" fmla="*/ 165524 h 2601565"/>
              <a:gd name="connsiteX328" fmla="*/ 375347 w 998239"/>
              <a:gd name="connsiteY328" fmla="*/ 117446 h 2601565"/>
              <a:gd name="connsiteX329" fmla="*/ 390675 w 998239"/>
              <a:gd name="connsiteY329" fmla="*/ 73980 h 2601565"/>
              <a:gd name="connsiteX330" fmla="*/ 407017 w 998239"/>
              <a:gd name="connsiteY330" fmla="*/ 34418 h 2601565"/>
              <a:gd name="connsiteX331" fmla="*/ 426653 w 998239"/>
              <a:gd name="connsiteY331" fmla="*/ 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330" fmla="*/ 715462 w 998239"/>
              <a:gd name="connsiteY330" fmla="*/ 111918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0" fmla="*/ 598179 w 998239"/>
              <a:gd name="connsiteY0" fmla="*/ 1179427 h 2601565"/>
              <a:gd name="connsiteX1" fmla="*/ 587538 w 998239"/>
              <a:gd name="connsiteY1" fmla="*/ 1212780 h 2601565"/>
              <a:gd name="connsiteX2" fmla="*/ 579177 w 998239"/>
              <a:gd name="connsiteY2" fmla="*/ 1247552 h 2601565"/>
              <a:gd name="connsiteX3" fmla="*/ 574363 w 998239"/>
              <a:gd name="connsiteY3" fmla="*/ 1283035 h 2601565"/>
              <a:gd name="connsiteX4" fmla="*/ 572336 w 998239"/>
              <a:gd name="connsiteY4" fmla="*/ 1320468 h 2601565"/>
              <a:gd name="connsiteX5" fmla="*/ 571196 w 998239"/>
              <a:gd name="connsiteY5" fmla="*/ 1358079 h 2601565"/>
              <a:gd name="connsiteX6" fmla="*/ 572336 w 998239"/>
              <a:gd name="connsiteY6" fmla="*/ 1395691 h 2601565"/>
              <a:gd name="connsiteX7" fmla="*/ 574363 w 998239"/>
              <a:gd name="connsiteY7" fmla="*/ 1434189 h 2601565"/>
              <a:gd name="connsiteX8" fmla="*/ 577023 w 998239"/>
              <a:gd name="connsiteY8" fmla="*/ 1472331 h 2601565"/>
              <a:gd name="connsiteX9" fmla="*/ 580190 w 998239"/>
              <a:gd name="connsiteY9" fmla="*/ 1509765 h 2601565"/>
              <a:gd name="connsiteX10" fmla="*/ 580697 w 998239"/>
              <a:gd name="connsiteY10" fmla="*/ 1564763 h 2601565"/>
              <a:gd name="connsiteX11" fmla="*/ 578037 w 998239"/>
              <a:gd name="connsiteY11" fmla="*/ 1619760 h 2601565"/>
              <a:gd name="connsiteX12" fmla="*/ 573350 w 998239"/>
              <a:gd name="connsiteY12" fmla="*/ 1672629 h 2601565"/>
              <a:gd name="connsiteX13" fmla="*/ 567522 w 998239"/>
              <a:gd name="connsiteY13" fmla="*/ 1724432 h 2601565"/>
              <a:gd name="connsiteX14" fmla="*/ 564474 w 998239"/>
              <a:gd name="connsiteY14" fmla="*/ 1798067 h 2601565"/>
              <a:gd name="connsiteX15" fmla="*/ 565843 w 998239"/>
              <a:gd name="connsiteY15" fmla="*/ 1798067 h 2601565"/>
              <a:gd name="connsiteX16" fmla="*/ 596167 w 998239"/>
              <a:gd name="connsiteY16" fmla="*/ 2004317 h 2601565"/>
              <a:gd name="connsiteX17" fmla="*/ 614772 w 998239"/>
              <a:gd name="connsiteY17" fmla="*/ 2015335 h 2601565"/>
              <a:gd name="connsiteX18" fmla="*/ 633212 w 998239"/>
              <a:gd name="connsiteY18" fmla="*/ 2026005 h 2601565"/>
              <a:gd name="connsiteX19" fmla="*/ 649037 w 998239"/>
              <a:gd name="connsiteY19" fmla="*/ 2036824 h 2601565"/>
              <a:gd name="connsiteX20" fmla="*/ 682546 w 998239"/>
              <a:gd name="connsiteY20" fmla="*/ 2063750 h 2601565"/>
              <a:gd name="connsiteX21" fmla="*/ 712427 w 998239"/>
              <a:gd name="connsiteY21" fmla="*/ 2092373 h 2601565"/>
              <a:gd name="connsiteX22" fmla="*/ 738220 w 998239"/>
              <a:gd name="connsiteY22" fmla="*/ 2120464 h 2601565"/>
              <a:gd name="connsiteX23" fmla="*/ 761610 w 998239"/>
              <a:gd name="connsiteY23" fmla="*/ 2148686 h 2601565"/>
              <a:gd name="connsiteX24" fmla="*/ 783089 w 998239"/>
              <a:gd name="connsiteY24" fmla="*/ 2177264 h 2601565"/>
              <a:gd name="connsiteX25" fmla="*/ 803347 w 998239"/>
              <a:gd name="connsiteY25" fmla="*/ 2204774 h 2601565"/>
              <a:gd name="connsiteX26" fmla="*/ 821429 w 998239"/>
              <a:gd name="connsiteY26" fmla="*/ 2231393 h 2601565"/>
              <a:gd name="connsiteX27" fmla="*/ 812873 w 998239"/>
              <a:gd name="connsiteY27" fmla="*/ 2236092 h 2601565"/>
              <a:gd name="connsiteX28" fmla="*/ 783805 w 998239"/>
              <a:gd name="connsiteY28" fmla="*/ 2203301 h 2601565"/>
              <a:gd name="connsiteX29" fmla="*/ 753719 w 998239"/>
              <a:gd name="connsiteY29" fmla="*/ 2172059 h 2601565"/>
              <a:gd name="connsiteX30" fmla="*/ 722647 w 998239"/>
              <a:gd name="connsiteY30" fmla="*/ 2142999 h 2601565"/>
              <a:gd name="connsiteX31" fmla="*/ 690330 w 998239"/>
              <a:gd name="connsiteY31" fmla="*/ 2116510 h 2601565"/>
              <a:gd name="connsiteX32" fmla="*/ 655982 w 998239"/>
              <a:gd name="connsiteY32" fmla="*/ 2093118 h 2601565"/>
              <a:gd name="connsiteX33" fmla="*/ 620297 w 998239"/>
              <a:gd name="connsiteY33" fmla="*/ 2072215 h 2601565"/>
              <a:gd name="connsiteX34" fmla="*/ 583862 w 998239"/>
              <a:gd name="connsiteY34" fmla="*/ 2054108 h 2601565"/>
              <a:gd name="connsiteX35" fmla="*/ 545427 w 998239"/>
              <a:gd name="connsiteY35" fmla="*/ 2040553 h 2601565"/>
              <a:gd name="connsiteX36" fmla="*/ 511522 w 998239"/>
              <a:gd name="connsiteY36" fmla="*/ 2221026 h 2601565"/>
              <a:gd name="connsiteX37" fmla="*/ 546020 w 998239"/>
              <a:gd name="connsiteY37" fmla="*/ 2245768 h 2601565"/>
              <a:gd name="connsiteX38" fmla="*/ 576539 w 998239"/>
              <a:gd name="connsiteY38" fmla="*/ 2272514 h 2601565"/>
              <a:gd name="connsiteX39" fmla="*/ 601206 w 998239"/>
              <a:gd name="connsiteY39" fmla="*/ 2299617 h 2601565"/>
              <a:gd name="connsiteX40" fmla="*/ 620912 w 998239"/>
              <a:gd name="connsiteY40" fmla="*/ 2328269 h 2601565"/>
              <a:gd name="connsiteX41" fmla="*/ 635746 w 998239"/>
              <a:gd name="connsiteY41" fmla="*/ 2357733 h 2601565"/>
              <a:gd name="connsiteX42" fmla="*/ 645162 w 998239"/>
              <a:gd name="connsiteY42" fmla="*/ 2386515 h 2601565"/>
              <a:gd name="connsiteX43" fmla="*/ 649446 w 998239"/>
              <a:gd name="connsiteY43" fmla="*/ 2415678 h 2601565"/>
              <a:gd name="connsiteX44" fmla="*/ 648196 w 998239"/>
              <a:gd name="connsiteY44" fmla="*/ 2444260 h 2601565"/>
              <a:gd name="connsiteX45" fmla="*/ 641984 w 998239"/>
              <a:gd name="connsiteY45" fmla="*/ 2470935 h 2601565"/>
              <a:gd name="connsiteX46" fmla="*/ 637257 w 998239"/>
              <a:gd name="connsiteY46" fmla="*/ 2472280 h 2601565"/>
              <a:gd name="connsiteX47" fmla="*/ 635317 w 998239"/>
              <a:gd name="connsiteY47" fmla="*/ 2465092 h 2601565"/>
              <a:gd name="connsiteX48" fmla="*/ 641087 w 998239"/>
              <a:gd name="connsiteY48" fmla="*/ 2449008 h 2601565"/>
              <a:gd name="connsiteX49" fmla="*/ 641384 w 998239"/>
              <a:gd name="connsiteY49" fmla="*/ 2430972 h 2601565"/>
              <a:gd name="connsiteX50" fmla="*/ 639215 w 998239"/>
              <a:gd name="connsiteY50" fmla="*/ 2410982 h 2601565"/>
              <a:gd name="connsiteX51" fmla="*/ 632287 w 998239"/>
              <a:gd name="connsiteY51" fmla="*/ 2390884 h 2601565"/>
              <a:gd name="connsiteX52" fmla="*/ 621944 w 998239"/>
              <a:gd name="connsiteY52" fmla="*/ 2369828 h 2601565"/>
              <a:gd name="connsiteX53" fmla="*/ 609133 w 998239"/>
              <a:gd name="connsiteY53" fmla="*/ 2349453 h 2601565"/>
              <a:gd name="connsiteX54" fmla="*/ 593107 w 998239"/>
              <a:gd name="connsiteY54" fmla="*/ 2329922 h 2601565"/>
              <a:gd name="connsiteX55" fmla="*/ 574242 w 998239"/>
              <a:gd name="connsiteY55" fmla="*/ 2311561 h 2601565"/>
              <a:gd name="connsiteX56" fmla="*/ 554736 w 998239"/>
              <a:gd name="connsiteY56" fmla="*/ 2295077 h 2601565"/>
              <a:gd name="connsiteX57" fmla="*/ 542732 w 998239"/>
              <a:gd name="connsiteY57" fmla="*/ 2286998 h 2601565"/>
              <a:gd name="connsiteX58" fmla="*/ 533341 w 998239"/>
              <a:gd name="connsiteY58" fmla="*/ 2278769 h 2601565"/>
              <a:gd name="connsiteX59" fmla="*/ 523778 w 998239"/>
              <a:gd name="connsiteY59" fmla="*/ 2272829 h 2601565"/>
              <a:gd name="connsiteX60" fmla="*/ 514151 w 998239"/>
              <a:gd name="connsiteY60" fmla="*/ 2267440 h 2601565"/>
              <a:gd name="connsiteX61" fmla="*/ 503656 w 998239"/>
              <a:gd name="connsiteY61" fmla="*/ 2264952 h 2601565"/>
              <a:gd name="connsiteX62" fmla="*/ 491006 w 998239"/>
              <a:gd name="connsiteY62" fmla="*/ 2308954 h 2601565"/>
              <a:gd name="connsiteX63" fmla="*/ 476330 w 998239"/>
              <a:gd name="connsiteY63" fmla="*/ 2349959 h 2601565"/>
              <a:gd name="connsiteX64" fmla="*/ 459509 w 998239"/>
              <a:gd name="connsiteY64" fmla="*/ 2391527 h 2601565"/>
              <a:gd name="connsiteX65" fmla="*/ 439580 w 998239"/>
              <a:gd name="connsiteY65" fmla="*/ 2432199 h 2601565"/>
              <a:gd name="connsiteX66" fmla="*/ 416585 w 998239"/>
              <a:gd name="connsiteY66" fmla="*/ 2475063 h 2601565"/>
              <a:gd name="connsiteX67" fmla="*/ 389961 w 998239"/>
              <a:gd name="connsiteY67" fmla="*/ 2519626 h 2601565"/>
              <a:gd name="connsiteX68" fmla="*/ 384223 w 998239"/>
              <a:gd name="connsiteY68" fmla="*/ 2526793 h 2601565"/>
              <a:gd name="connsiteX69" fmla="*/ 377695 w 998239"/>
              <a:gd name="connsiteY69" fmla="*/ 2537945 h 2601565"/>
              <a:gd name="connsiteX70" fmla="*/ 368996 w 998239"/>
              <a:gd name="connsiteY70" fmla="*/ 2549023 h 2601565"/>
              <a:gd name="connsiteX71" fmla="*/ 360933 w 998239"/>
              <a:gd name="connsiteY71" fmla="*/ 2560863 h 2601565"/>
              <a:gd name="connsiteX72" fmla="*/ 351567 w 998239"/>
              <a:gd name="connsiteY72" fmla="*/ 2573185 h 2601565"/>
              <a:gd name="connsiteX73" fmla="*/ 341532 w 998239"/>
              <a:gd name="connsiteY73" fmla="*/ 2583296 h 2601565"/>
              <a:gd name="connsiteX74" fmla="*/ 331557 w 998239"/>
              <a:gd name="connsiteY74" fmla="*/ 2592037 h 2601565"/>
              <a:gd name="connsiteX75" fmla="*/ 321124 w 998239"/>
              <a:gd name="connsiteY75" fmla="*/ 2598545 h 2601565"/>
              <a:gd name="connsiteX76" fmla="*/ 312044 w 998239"/>
              <a:gd name="connsiteY76" fmla="*/ 2601565 h 2601565"/>
              <a:gd name="connsiteX77" fmla="*/ 309960 w 998239"/>
              <a:gd name="connsiteY77" fmla="*/ 2597301 h 2601565"/>
              <a:gd name="connsiteX78" fmla="*/ 342120 w 998239"/>
              <a:gd name="connsiteY78" fmla="*/ 2563687 h 2601565"/>
              <a:gd name="connsiteX79" fmla="*/ 370336 w 998239"/>
              <a:gd name="connsiteY79" fmla="*/ 2526618 h 2601565"/>
              <a:gd name="connsiteX80" fmla="*/ 394287 w 998239"/>
              <a:gd name="connsiteY80" fmla="*/ 2487031 h 2601565"/>
              <a:gd name="connsiteX81" fmla="*/ 413201 w 998239"/>
              <a:gd name="connsiteY81" fmla="*/ 2447908 h 2601565"/>
              <a:gd name="connsiteX82" fmla="*/ 428806 w 998239"/>
              <a:gd name="connsiteY82" fmla="*/ 2409545 h 2601565"/>
              <a:gd name="connsiteX83" fmla="*/ 435216 w 998239"/>
              <a:gd name="connsiteY83" fmla="*/ 2381215 h 2601565"/>
              <a:gd name="connsiteX84" fmla="*/ 437508 w 998239"/>
              <a:gd name="connsiteY84" fmla="*/ 2382004 h 2601565"/>
              <a:gd name="connsiteX85" fmla="*/ 438204 w 998239"/>
              <a:gd name="connsiteY85" fmla="*/ 2381394 h 2601565"/>
              <a:gd name="connsiteX86" fmla="*/ 438054 w 998239"/>
              <a:gd name="connsiteY86" fmla="*/ 2380044 h 2601565"/>
              <a:gd name="connsiteX87" fmla="*/ 437652 w 998239"/>
              <a:gd name="connsiteY87" fmla="*/ 2379080 h 2601565"/>
              <a:gd name="connsiteX88" fmla="*/ 436750 w 998239"/>
              <a:gd name="connsiteY88" fmla="*/ 2377071 h 2601565"/>
              <a:gd name="connsiteX89" fmla="*/ 437767 w 998239"/>
              <a:gd name="connsiteY89" fmla="*/ 2375523 h 2601565"/>
              <a:gd name="connsiteX90" fmla="*/ 437711 w 998239"/>
              <a:gd name="connsiteY90" fmla="*/ 2374255 h 2601565"/>
              <a:gd name="connsiteX91" fmla="*/ 438004 w 998239"/>
              <a:gd name="connsiteY91" fmla="*/ 2372682 h 2601565"/>
              <a:gd name="connsiteX92" fmla="*/ 437308 w 998239"/>
              <a:gd name="connsiteY92" fmla="*/ 2373292 h 2601565"/>
              <a:gd name="connsiteX93" fmla="*/ 437711 w 998239"/>
              <a:gd name="connsiteY93" fmla="*/ 2374255 h 2601565"/>
              <a:gd name="connsiteX94" fmla="*/ 435216 w 998239"/>
              <a:gd name="connsiteY94" fmla="*/ 2381215 h 2601565"/>
              <a:gd name="connsiteX95" fmla="*/ 419562 w 998239"/>
              <a:gd name="connsiteY95" fmla="*/ 2378474 h 2601565"/>
              <a:gd name="connsiteX96" fmla="*/ 399876 w 998239"/>
              <a:gd name="connsiteY96" fmla="*/ 2379925 h 2601565"/>
              <a:gd name="connsiteX97" fmla="*/ 378919 w 998239"/>
              <a:gd name="connsiteY97" fmla="*/ 2383310 h 2601565"/>
              <a:gd name="connsiteX98" fmla="*/ 355837 w 998239"/>
              <a:gd name="connsiteY98" fmla="*/ 2389713 h 2601565"/>
              <a:gd name="connsiteX99" fmla="*/ 331860 w 998239"/>
              <a:gd name="connsiteY99" fmla="*/ 2398379 h 2601565"/>
              <a:gd name="connsiteX100" fmla="*/ 307564 w 998239"/>
              <a:gd name="connsiteY100" fmla="*/ 2407986 h 2601565"/>
              <a:gd name="connsiteX101" fmla="*/ 283791 w 998239"/>
              <a:gd name="connsiteY101" fmla="*/ 2419271 h 2601565"/>
              <a:gd name="connsiteX102" fmla="*/ 261091 w 998239"/>
              <a:gd name="connsiteY102" fmla="*/ 2430275 h 2601565"/>
              <a:gd name="connsiteX103" fmla="*/ 258707 w 998239"/>
              <a:gd name="connsiteY103" fmla="*/ 2431515 h 2601565"/>
              <a:gd name="connsiteX104" fmla="*/ 264907 w 998239"/>
              <a:gd name="connsiteY104" fmla="*/ 2418233 h 2601565"/>
              <a:gd name="connsiteX105" fmla="*/ 283331 w 998239"/>
              <a:gd name="connsiteY105" fmla="*/ 2403215 h 2601565"/>
              <a:gd name="connsiteX106" fmla="*/ 306269 w 998239"/>
              <a:gd name="connsiteY106" fmla="*/ 2389370 h 2601565"/>
              <a:gd name="connsiteX107" fmla="*/ 330709 w 998239"/>
              <a:gd name="connsiteY107" fmla="*/ 2376839 h 2601565"/>
              <a:gd name="connsiteX108" fmla="*/ 356078 w 998239"/>
              <a:gd name="connsiteY108" fmla="*/ 2366953 h 2601565"/>
              <a:gd name="connsiteX109" fmla="*/ 384546 w 998239"/>
              <a:gd name="connsiteY109" fmla="*/ 2359782 h 2601565"/>
              <a:gd name="connsiteX110" fmla="*/ 448037 w 998239"/>
              <a:gd name="connsiteY110" fmla="*/ 2345291 h 2601565"/>
              <a:gd name="connsiteX111" fmla="*/ 456052 w 998239"/>
              <a:gd name="connsiteY111" fmla="*/ 2295805 h 2601565"/>
              <a:gd name="connsiteX112" fmla="*/ 459891 w 998239"/>
              <a:gd name="connsiteY112" fmla="*/ 2246520 h 2601565"/>
              <a:gd name="connsiteX113" fmla="*/ 459547 w 998239"/>
              <a:gd name="connsiteY113" fmla="*/ 2196621 h 2601565"/>
              <a:gd name="connsiteX114" fmla="*/ 455007 w 998239"/>
              <a:gd name="connsiteY114" fmla="*/ 2147109 h 2601565"/>
              <a:gd name="connsiteX115" fmla="*/ 414605 w 998239"/>
              <a:gd name="connsiteY115" fmla="*/ 1999908 h 2601565"/>
              <a:gd name="connsiteX116" fmla="*/ 392039 w 998239"/>
              <a:gd name="connsiteY116" fmla="*/ 2033339 h 2601565"/>
              <a:gd name="connsiteX117" fmla="*/ 351498 w 998239"/>
              <a:gd name="connsiteY117" fmla="*/ 2087417 h 2601565"/>
              <a:gd name="connsiteX118" fmla="*/ 308424 w 998239"/>
              <a:gd name="connsiteY118" fmla="*/ 2139893 h 2601565"/>
              <a:gd name="connsiteX119" fmla="*/ 266098 w 998239"/>
              <a:gd name="connsiteY119" fmla="*/ 2190203 h 2601565"/>
              <a:gd name="connsiteX120" fmla="*/ 221074 w 998239"/>
              <a:gd name="connsiteY120" fmla="*/ 2236952 h 2601565"/>
              <a:gd name="connsiteX121" fmla="*/ 175500 w 998239"/>
              <a:gd name="connsiteY121" fmla="*/ 2279195 h 2601565"/>
              <a:gd name="connsiteX122" fmla="*/ 130958 w 998239"/>
              <a:gd name="connsiteY122" fmla="*/ 2318489 h 2601565"/>
              <a:gd name="connsiteX123" fmla="*/ 86731 w 998239"/>
              <a:gd name="connsiteY123" fmla="*/ 2351876 h 2601565"/>
              <a:gd name="connsiteX124" fmla="*/ 43708 w 998239"/>
              <a:gd name="connsiteY124" fmla="*/ 2380769 h 2601565"/>
              <a:gd name="connsiteX125" fmla="*/ 0 w 998239"/>
              <a:gd name="connsiteY125" fmla="*/ 2402513 h 2601565"/>
              <a:gd name="connsiteX126" fmla="*/ 7680 w 998239"/>
              <a:gd name="connsiteY126" fmla="*/ 2395440 h 2601565"/>
              <a:gd name="connsiteX127" fmla="*/ 12312 w 998239"/>
              <a:gd name="connsiteY127" fmla="*/ 2390461 h 2601565"/>
              <a:gd name="connsiteX128" fmla="*/ 15901 w 998239"/>
              <a:gd name="connsiteY128" fmla="*/ 2387490 h 2601565"/>
              <a:gd name="connsiteX129" fmla="*/ 17197 w 998239"/>
              <a:gd name="connsiteY129" fmla="*/ 2385386 h 2601565"/>
              <a:gd name="connsiteX130" fmla="*/ 16525 w 998239"/>
              <a:gd name="connsiteY130" fmla="*/ 2383620 h 2601565"/>
              <a:gd name="connsiteX131" fmla="*/ 17174 w 998239"/>
              <a:gd name="connsiteY131" fmla="*/ 2382567 h 2601565"/>
              <a:gd name="connsiteX132" fmla="*/ 15999 w 998239"/>
              <a:gd name="connsiteY132" fmla="*/ 2381933 h 2601565"/>
              <a:gd name="connsiteX133" fmla="*/ 16971 w 998239"/>
              <a:gd name="connsiteY133" fmla="*/ 2380354 h 2601565"/>
              <a:gd name="connsiteX134" fmla="*/ 20090 w 998239"/>
              <a:gd name="connsiteY134" fmla="*/ 2377830 h 2601565"/>
              <a:gd name="connsiteX135" fmla="*/ 24327 w 998239"/>
              <a:gd name="connsiteY135" fmla="*/ 2373807 h 2601565"/>
              <a:gd name="connsiteX136" fmla="*/ 30627 w 998239"/>
              <a:gd name="connsiteY136" fmla="*/ 2367391 h 2601565"/>
              <a:gd name="connsiteX137" fmla="*/ 40670 w 998239"/>
              <a:gd name="connsiteY137" fmla="*/ 2359024 h 2601565"/>
              <a:gd name="connsiteX138" fmla="*/ 55321 w 998239"/>
              <a:gd name="connsiteY138" fmla="*/ 2347300 h 2601565"/>
              <a:gd name="connsiteX139" fmla="*/ 71663 w 998239"/>
              <a:gd name="connsiteY139" fmla="*/ 2332515 h 2601565"/>
              <a:gd name="connsiteX140" fmla="*/ 94475 w 998239"/>
              <a:gd name="connsiteY140" fmla="*/ 2314213 h 2601565"/>
              <a:gd name="connsiteX141" fmla="*/ 121818 w 998239"/>
              <a:gd name="connsiteY141" fmla="*/ 2292046 h 2601565"/>
              <a:gd name="connsiteX142" fmla="*/ 160830 w 998239"/>
              <a:gd name="connsiteY142" fmla="*/ 2255375 h 2601565"/>
              <a:gd name="connsiteX143" fmla="*/ 197971 w 998239"/>
              <a:gd name="connsiteY143" fmla="*/ 2213486 h 2601565"/>
              <a:gd name="connsiteX144" fmla="*/ 234107 w 998239"/>
              <a:gd name="connsiteY144" fmla="*/ 2169419 h 2601565"/>
              <a:gd name="connsiteX145" fmla="*/ 274428 w 998239"/>
              <a:gd name="connsiteY145" fmla="*/ 2123636 h 2601565"/>
              <a:gd name="connsiteX146" fmla="*/ 282447 w 998239"/>
              <a:gd name="connsiteY146" fmla="*/ 2113474 h 2601565"/>
              <a:gd name="connsiteX147" fmla="*/ 294255 w 998239"/>
              <a:gd name="connsiteY147" fmla="*/ 2098111 h 2601565"/>
              <a:gd name="connsiteX148" fmla="*/ 304716 w 998239"/>
              <a:gd name="connsiteY148" fmla="*/ 2083635 h 2601565"/>
              <a:gd name="connsiteX149" fmla="*/ 328894 w 998239"/>
              <a:gd name="connsiteY149" fmla="*/ 2047263 h 2601565"/>
              <a:gd name="connsiteX150" fmla="*/ 330780 w 998239"/>
              <a:gd name="connsiteY150" fmla="*/ 2044202 h 2601565"/>
              <a:gd name="connsiteX151" fmla="*/ 331717 w 998239"/>
              <a:gd name="connsiteY151" fmla="*/ 2042063 h 2601565"/>
              <a:gd name="connsiteX152" fmla="*/ 391204 w 998239"/>
              <a:gd name="connsiteY152" fmla="*/ 1933218 h 2601565"/>
              <a:gd name="connsiteX153" fmla="*/ 390156 w 998239"/>
              <a:gd name="connsiteY153" fmla="*/ 1860349 h 2601565"/>
              <a:gd name="connsiteX154" fmla="*/ 396502 w 998239"/>
              <a:gd name="connsiteY154" fmla="*/ 1818105 h 2601565"/>
              <a:gd name="connsiteX155" fmla="*/ 402330 w 998239"/>
              <a:gd name="connsiteY155" fmla="*/ 1747141 h 2601565"/>
              <a:gd name="connsiteX156" fmla="*/ 412844 w 998239"/>
              <a:gd name="connsiteY156" fmla="*/ 1718578 h 2601565"/>
              <a:gd name="connsiteX157" fmla="*/ 421839 w 998239"/>
              <a:gd name="connsiteY157" fmla="*/ 1686822 h 2601565"/>
              <a:gd name="connsiteX158" fmla="*/ 430327 w 998239"/>
              <a:gd name="connsiteY158" fmla="*/ 1651516 h 2601565"/>
              <a:gd name="connsiteX159" fmla="*/ 438181 w 998239"/>
              <a:gd name="connsiteY159" fmla="*/ 1613906 h 2601565"/>
              <a:gd name="connsiteX160" fmla="*/ 444515 w 998239"/>
              <a:gd name="connsiteY160" fmla="*/ 1573279 h 2601565"/>
              <a:gd name="connsiteX161" fmla="*/ 449329 w 998239"/>
              <a:gd name="connsiteY161" fmla="*/ 1531942 h 2601565"/>
              <a:gd name="connsiteX162" fmla="*/ 454016 w 998239"/>
              <a:gd name="connsiteY162" fmla="*/ 1488654 h 2601565"/>
              <a:gd name="connsiteX163" fmla="*/ 457183 w 998239"/>
              <a:gd name="connsiteY163" fmla="*/ 1444833 h 2601565"/>
              <a:gd name="connsiteX164" fmla="*/ 459843 w 998239"/>
              <a:gd name="connsiteY164" fmla="*/ 1399239 h 2601565"/>
              <a:gd name="connsiteX165" fmla="*/ 459843 w 998239"/>
              <a:gd name="connsiteY165" fmla="*/ 1354354 h 2601565"/>
              <a:gd name="connsiteX166" fmla="*/ 459843 w 998239"/>
              <a:gd name="connsiteY166" fmla="*/ 1310001 h 2601565"/>
              <a:gd name="connsiteX167" fmla="*/ 457183 w 998239"/>
              <a:gd name="connsiteY167" fmla="*/ 1265471 h 2601565"/>
              <a:gd name="connsiteX168" fmla="*/ 453509 w 998239"/>
              <a:gd name="connsiteY168" fmla="*/ 1222715 h 2601565"/>
              <a:gd name="connsiteX169" fmla="*/ 448822 w 998239"/>
              <a:gd name="connsiteY169" fmla="*/ 1181023 h 2601565"/>
              <a:gd name="connsiteX170" fmla="*/ 441854 w 998239"/>
              <a:gd name="connsiteY170" fmla="*/ 1140751 h 2601565"/>
              <a:gd name="connsiteX171" fmla="*/ 432353 w 998239"/>
              <a:gd name="connsiteY171" fmla="*/ 1103318 h 2601565"/>
              <a:gd name="connsiteX172" fmla="*/ 421839 w 998239"/>
              <a:gd name="connsiteY172" fmla="*/ 1067835 h 2601565"/>
              <a:gd name="connsiteX173" fmla="*/ 409170 w 998239"/>
              <a:gd name="connsiteY173" fmla="*/ 1036079 h 2601565"/>
              <a:gd name="connsiteX174" fmla="*/ 405274 w 998239"/>
              <a:gd name="connsiteY174" fmla="*/ 1028382 h 2601565"/>
              <a:gd name="connsiteX175" fmla="*/ 325111 w 998239"/>
              <a:gd name="connsiteY175" fmla="*/ 669960 h 2601565"/>
              <a:gd name="connsiteX176" fmla="*/ 324674 w 998239"/>
              <a:gd name="connsiteY176" fmla="*/ 667064 h 2601565"/>
              <a:gd name="connsiteX177" fmla="*/ 321000 w 998239"/>
              <a:gd name="connsiteY177" fmla="*/ 613131 h 2601565"/>
              <a:gd name="connsiteX178" fmla="*/ 317833 w 998239"/>
              <a:gd name="connsiteY178" fmla="*/ 556715 h 2601565"/>
              <a:gd name="connsiteX179" fmla="*/ 317833 w 998239"/>
              <a:gd name="connsiteY179" fmla="*/ 499057 h 2601565"/>
              <a:gd name="connsiteX180" fmla="*/ 319986 w 998239"/>
              <a:gd name="connsiteY180" fmla="*/ 440866 h 2601565"/>
              <a:gd name="connsiteX181" fmla="*/ 324674 w 998239"/>
              <a:gd name="connsiteY181" fmla="*/ 383208 h 2601565"/>
              <a:gd name="connsiteX182" fmla="*/ 331642 w 998239"/>
              <a:gd name="connsiteY182" fmla="*/ 325726 h 2601565"/>
              <a:gd name="connsiteX183" fmla="*/ 338989 w 998239"/>
              <a:gd name="connsiteY183" fmla="*/ 270197 h 2601565"/>
              <a:gd name="connsiteX184" fmla="*/ 349504 w 998239"/>
              <a:gd name="connsiteY184" fmla="*/ 216264 h 2601565"/>
              <a:gd name="connsiteX185" fmla="*/ 362172 w 998239"/>
              <a:gd name="connsiteY185" fmla="*/ 165524 h 2601565"/>
              <a:gd name="connsiteX186" fmla="*/ 375347 w 998239"/>
              <a:gd name="connsiteY186" fmla="*/ 117446 h 2601565"/>
              <a:gd name="connsiteX187" fmla="*/ 390675 w 998239"/>
              <a:gd name="connsiteY187" fmla="*/ 73980 h 2601565"/>
              <a:gd name="connsiteX188" fmla="*/ 407017 w 998239"/>
              <a:gd name="connsiteY188" fmla="*/ 34418 h 2601565"/>
              <a:gd name="connsiteX189" fmla="*/ 426653 w 998239"/>
              <a:gd name="connsiteY189" fmla="*/ 0 h 2601565"/>
              <a:gd name="connsiteX190" fmla="*/ 424499 w 998239"/>
              <a:gd name="connsiteY190" fmla="*/ 8516 h 2601565"/>
              <a:gd name="connsiteX191" fmla="*/ 423485 w 998239"/>
              <a:gd name="connsiteY191" fmla="*/ 14193 h 2601565"/>
              <a:gd name="connsiteX192" fmla="*/ 422345 w 998239"/>
              <a:gd name="connsiteY192" fmla="*/ 17918 h 2601565"/>
              <a:gd name="connsiteX193" fmla="*/ 422345 w 998239"/>
              <a:gd name="connsiteY193" fmla="*/ 20048 h 2601565"/>
              <a:gd name="connsiteX194" fmla="*/ 423485 w 998239"/>
              <a:gd name="connsiteY194" fmla="*/ 21112 h 2601565"/>
              <a:gd name="connsiteX195" fmla="*/ 423485 w 998239"/>
              <a:gd name="connsiteY195" fmla="*/ 22177 h 2601565"/>
              <a:gd name="connsiteX196" fmla="*/ 424499 w 998239"/>
              <a:gd name="connsiteY196" fmla="*/ 22177 h 2601565"/>
              <a:gd name="connsiteX197" fmla="*/ 424499 w 998239"/>
              <a:gd name="connsiteY197" fmla="*/ 23773 h 2601565"/>
              <a:gd name="connsiteX198" fmla="*/ 423485 w 998239"/>
              <a:gd name="connsiteY198" fmla="*/ 26967 h 2601565"/>
              <a:gd name="connsiteX199" fmla="*/ 422345 w 998239"/>
              <a:gd name="connsiteY199" fmla="*/ 31756 h 2601565"/>
              <a:gd name="connsiteX200" fmla="*/ 420825 w 998239"/>
              <a:gd name="connsiteY200" fmla="*/ 39208 h 2601565"/>
              <a:gd name="connsiteX201" fmla="*/ 417658 w 998239"/>
              <a:gd name="connsiteY201" fmla="*/ 49676 h 2601565"/>
              <a:gd name="connsiteX202" fmla="*/ 412844 w 998239"/>
              <a:gd name="connsiteY202" fmla="*/ 64578 h 2601565"/>
              <a:gd name="connsiteX203" fmla="*/ 408157 w 998239"/>
              <a:gd name="connsiteY203" fmla="*/ 82496 h 2601565"/>
              <a:gd name="connsiteX204" fmla="*/ 400683 w 998239"/>
              <a:gd name="connsiteY204" fmla="*/ 105737 h 2601565"/>
              <a:gd name="connsiteX205" fmla="*/ 391815 w 998239"/>
              <a:gd name="connsiteY205" fmla="*/ 133768 h 2601565"/>
              <a:gd name="connsiteX206" fmla="*/ 381174 w 998239"/>
              <a:gd name="connsiteY206" fmla="*/ 177588 h 2601565"/>
              <a:gd name="connsiteX207" fmla="*/ 373826 w 998239"/>
              <a:gd name="connsiteY207" fmla="*/ 224602 h 2601565"/>
              <a:gd name="connsiteX208" fmla="*/ 367999 w 998239"/>
              <a:gd name="connsiteY208" fmla="*/ 272858 h 2601565"/>
              <a:gd name="connsiteX209" fmla="*/ 360145 w 998239"/>
              <a:gd name="connsiteY209" fmla="*/ 324130 h 2601565"/>
              <a:gd name="connsiteX210" fmla="*/ 359005 w 998239"/>
              <a:gd name="connsiteY210" fmla="*/ 335129 h 2601565"/>
              <a:gd name="connsiteX211" fmla="*/ 357484 w 998239"/>
              <a:gd name="connsiteY211" fmla="*/ 351628 h 2601565"/>
              <a:gd name="connsiteX212" fmla="*/ 356344 w 998239"/>
              <a:gd name="connsiteY212" fmla="*/ 369015 h 2601565"/>
              <a:gd name="connsiteX213" fmla="*/ 355331 w 998239"/>
              <a:gd name="connsiteY213" fmla="*/ 387997 h 2601565"/>
              <a:gd name="connsiteX214" fmla="*/ 355331 w 998239"/>
              <a:gd name="connsiteY214" fmla="*/ 407513 h 2601565"/>
              <a:gd name="connsiteX215" fmla="*/ 357484 w 998239"/>
              <a:gd name="connsiteY215" fmla="*/ 425077 h 2601565"/>
              <a:gd name="connsiteX216" fmla="*/ 360145 w 998239"/>
              <a:gd name="connsiteY216" fmla="*/ 440334 h 2601565"/>
              <a:gd name="connsiteX217" fmla="*/ 364832 w 998239"/>
              <a:gd name="connsiteY217" fmla="*/ 450979 h 2601565"/>
              <a:gd name="connsiteX218" fmla="*/ 390168 w 998239"/>
              <a:gd name="connsiteY218" fmla="*/ 448849 h 2601565"/>
              <a:gd name="connsiteX219" fmla="*/ 414997 w 998239"/>
              <a:gd name="connsiteY219" fmla="*/ 440334 h 2601565"/>
              <a:gd name="connsiteX220" fmla="*/ 438687 w 998239"/>
              <a:gd name="connsiteY220" fmla="*/ 426673 h 2601565"/>
              <a:gd name="connsiteX221" fmla="*/ 463010 w 998239"/>
              <a:gd name="connsiteY221" fmla="*/ 407513 h 2601565"/>
              <a:gd name="connsiteX222" fmla="*/ 485179 w 998239"/>
              <a:gd name="connsiteY222" fmla="*/ 385336 h 2601565"/>
              <a:gd name="connsiteX223" fmla="*/ 506842 w 998239"/>
              <a:gd name="connsiteY223" fmla="*/ 358370 h 2601565"/>
              <a:gd name="connsiteX224" fmla="*/ 527364 w 998239"/>
              <a:gd name="connsiteY224" fmla="*/ 329807 h 2601565"/>
              <a:gd name="connsiteX225" fmla="*/ 546367 w 998239"/>
              <a:gd name="connsiteY225" fmla="*/ 299825 h 2601565"/>
              <a:gd name="connsiteX226" fmla="*/ 564862 w 998239"/>
              <a:gd name="connsiteY226" fmla="*/ 268068 h 2601565"/>
              <a:gd name="connsiteX227" fmla="*/ 580697 w 998239"/>
              <a:gd name="connsiteY227" fmla="*/ 235247 h 2601565"/>
              <a:gd name="connsiteX228" fmla="*/ 595519 w 998239"/>
              <a:gd name="connsiteY228" fmla="*/ 203491 h 2601565"/>
              <a:gd name="connsiteX229" fmla="*/ 607680 w 998239"/>
              <a:gd name="connsiteY229" fmla="*/ 172798 h 2601565"/>
              <a:gd name="connsiteX230" fmla="*/ 613508 w 998239"/>
              <a:gd name="connsiteY230" fmla="*/ 172798 h 2601565"/>
              <a:gd name="connsiteX231" fmla="*/ 613508 w 998239"/>
              <a:gd name="connsiteY231" fmla="*/ 175992 h 2601565"/>
              <a:gd name="connsiteX232" fmla="*/ 604006 w 998239"/>
              <a:gd name="connsiteY232" fmla="*/ 206684 h 2601565"/>
              <a:gd name="connsiteX233" fmla="*/ 593365 w 998239"/>
              <a:gd name="connsiteY233" fmla="*/ 238440 h 2601565"/>
              <a:gd name="connsiteX234" fmla="*/ 581837 w 998239"/>
              <a:gd name="connsiteY234" fmla="*/ 269132 h 2601565"/>
              <a:gd name="connsiteX235" fmla="*/ 570183 w 998239"/>
              <a:gd name="connsiteY235" fmla="*/ 298760 h 2601565"/>
              <a:gd name="connsiteX236" fmla="*/ 558021 w 998239"/>
              <a:gd name="connsiteY236" fmla="*/ 327678 h 2601565"/>
              <a:gd name="connsiteX237" fmla="*/ 544339 w 998239"/>
              <a:gd name="connsiteY237" fmla="*/ 354645 h 2601565"/>
              <a:gd name="connsiteX238" fmla="*/ 530025 w 998239"/>
              <a:gd name="connsiteY238" fmla="*/ 380546 h 2601565"/>
              <a:gd name="connsiteX239" fmla="*/ 512669 w 998239"/>
              <a:gd name="connsiteY239" fmla="*/ 404319 h 2601565"/>
              <a:gd name="connsiteX240" fmla="*/ 494680 w 998239"/>
              <a:gd name="connsiteY240" fmla="*/ 427738 h 2601565"/>
              <a:gd name="connsiteX241" fmla="*/ 473524 w 998239"/>
              <a:gd name="connsiteY241" fmla="*/ 446720 h 2601565"/>
              <a:gd name="connsiteX242" fmla="*/ 449329 w 998239"/>
              <a:gd name="connsiteY242" fmla="*/ 464107 h 2601565"/>
              <a:gd name="connsiteX243" fmla="*/ 422345 w 998239"/>
              <a:gd name="connsiteY243" fmla="*/ 479542 h 2601565"/>
              <a:gd name="connsiteX244" fmla="*/ 393842 w 998239"/>
              <a:gd name="connsiteY244" fmla="*/ 491073 h 2601565"/>
              <a:gd name="connsiteX245" fmla="*/ 360145 w 998239"/>
              <a:gd name="connsiteY245" fmla="*/ 499057 h 2601565"/>
              <a:gd name="connsiteX246" fmla="*/ 361158 w 998239"/>
              <a:gd name="connsiteY246" fmla="*/ 554586 h 2601565"/>
              <a:gd name="connsiteX247" fmla="*/ 365845 w 998239"/>
              <a:gd name="connsiteY247" fmla="*/ 607455 h 2601565"/>
              <a:gd name="connsiteX248" fmla="*/ 373826 w 998239"/>
              <a:gd name="connsiteY248" fmla="*/ 657662 h 2601565"/>
              <a:gd name="connsiteX249" fmla="*/ 384341 w 998239"/>
              <a:gd name="connsiteY249" fmla="*/ 705208 h 2601565"/>
              <a:gd name="connsiteX250" fmla="*/ 397516 w 998239"/>
              <a:gd name="connsiteY250" fmla="*/ 750625 h 2601565"/>
              <a:gd name="connsiteX251" fmla="*/ 411831 w 998239"/>
              <a:gd name="connsiteY251" fmla="*/ 794090 h 2601565"/>
              <a:gd name="connsiteX252" fmla="*/ 428172 w 998239"/>
              <a:gd name="connsiteY252" fmla="*/ 835250 h 2601565"/>
              <a:gd name="connsiteX253" fmla="*/ 444515 w 998239"/>
              <a:gd name="connsiteY253" fmla="*/ 875345 h 2601565"/>
              <a:gd name="connsiteX254" fmla="*/ 449329 w 998239"/>
              <a:gd name="connsiteY254" fmla="*/ 884925 h 2601565"/>
              <a:gd name="connsiteX255" fmla="*/ 453509 w 998239"/>
              <a:gd name="connsiteY255" fmla="*/ 896634 h 2601565"/>
              <a:gd name="connsiteX256" fmla="*/ 459336 w 998239"/>
              <a:gd name="connsiteY256" fmla="*/ 909231 h 2601565"/>
              <a:gd name="connsiteX257" fmla="*/ 464657 w 998239"/>
              <a:gd name="connsiteY257" fmla="*/ 922536 h 2601565"/>
              <a:gd name="connsiteX258" fmla="*/ 471498 w 998239"/>
              <a:gd name="connsiteY258" fmla="*/ 935132 h 2601565"/>
              <a:gd name="connsiteX259" fmla="*/ 479352 w 998239"/>
              <a:gd name="connsiteY259" fmla="*/ 945776 h 2601565"/>
              <a:gd name="connsiteX260" fmla="*/ 488853 w 998239"/>
              <a:gd name="connsiteY260" fmla="*/ 955180 h 2601565"/>
              <a:gd name="connsiteX261" fmla="*/ 499494 w 998239"/>
              <a:gd name="connsiteY261" fmla="*/ 962099 h 2601565"/>
              <a:gd name="connsiteX262" fmla="*/ 512163 w 998239"/>
              <a:gd name="connsiteY262" fmla="*/ 964760 h 2601565"/>
              <a:gd name="connsiteX263" fmla="*/ 525338 w 998239"/>
              <a:gd name="connsiteY263" fmla="*/ 964228 h 2601565"/>
              <a:gd name="connsiteX264" fmla="*/ 549027 w 998239"/>
              <a:gd name="connsiteY264" fmla="*/ 956244 h 2601565"/>
              <a:gd name="connsiteX265" fmla="*/ 570183 w 998239"/>
              <a:gd name="connsiteY265" fmla="*/ 943116 h 2601565"/>
              <a:gd name="connsiteX266" fmla="*/ 590705 w 998239"/>
              <a:gd name="connsiteY266" fmla="*/ 926617 h 2601565"/>
              <a:gd name="connsiteX267" fmla="*/ 607680 w 998239"/>
              <a:gd name="connsiteY267" fmla="*/ 907101 h 2601565"/>
              <a:gd name="connsiteX268" fmla="*/ 624022 w 998239"/>
              <a:gd name="connsiteY268" fmla="*/ 885989 h 2601565"/>
              <a:gd name="connsiteX269" fmla="*/ 639350 w 998239"/>
              <a:gd name="connsiteY269" fmla="*/ 863813 h 2601565"/>
              <a:gd name="connsiteX270" fmla="*/ 653032 w 998239"/>
              <a:gd name="connsiteY270" fmla="*/ 842701 h 2601565"/>
              <a:gd name="connsiteX271" fmla="*/ 664687 w 998239"/>
              <a:gd name="connsiteY271" fmla="*/ 822476 h 2601565"/>
              <a:gd name="connsiteX272" fmla="*/ 690530 w 998239"/>
              <a:gd name="connsiteY272" fmla="*/ 776527 h 2601565"/>
              <a:gd name="connsiteX273" fmla="*/ 715359 w 998239"/>
              <a:gd name="connsiteY273" fmla="*/ 724723 h 2601565"/>
              <a:gd name="connsiteX274" fmla="*/ 740189 w 998239"/>
              <a:gd name="connsiteY274" fmla="*/ 668129 h 2601565"/>
              <a:gd name="connsiteX275" fmla="*/ 763372 w 998239"/>
              <a:gd name="connsiteY275" fmla="*/ 606390 h 2601565"/>
              <a:gd name="connsiteX276" fmla="*/ 784528 w 998239"/>
              <a:gd name="connsiteY276" fmla="*/ 541280 h 2601565"/>
              <a:gd name="connsiteX277" fmla="*/ 803530 w 998239"/>
              <a:gd name="connsiteY277" fmla="*/ 472090 h 2601565"/>
              <a:gd name="connsiteX278" fmla="*/ 820886 w 998239"/>
              <a:gd name="connsiteY278" fmla="*/ 399707 h 2601565"/>
              <a:gd name="connsiteX279" fmla="*/ 833553 w 998239"/>
              <a:gd name="connsiteY279" fmla="*/ 324662 h 2601565"/>
              <a:gd name="connsiteX280" fmla="*/ 843055 w 998239"/>
              <a:gd name="connsiteY280" fmla="*/ 247843 h 2601565"/>
              <a:gd name="connsiteX281" fmla="*/ 848882 w 998239"/>
              <a:gd name="connsiteY281" fmla="*/ 169250 h 2601565"/>
              <a:gd name="connsiteX282" fmla="*/ 853569 w 998239"/>
              <a:gd name="connsiteY282" fmla="*/ 172798 h 2601565"/>
              <a:gd name="connsiteX283" fmla="*/ 857370 w 998239"/>
              <a:gd name="connsiteY283" fmla="*/ 181846 h 2601565"/>
              <a:gd name="connsiteX284" fmla="*/ 860537 w 998239"/>
              <a:gd name="connsiteY284" fmla="*/ 195152 h 2601565"/>
              <a:gd name="connsiteX285" fmla="*/ 862057 w 998239"/>
              <a:gd name="connsiteY285" fmla="*/ 212538 h 2601565"/>
              <a:gd name="connsiteX286" fmla="*/ 863070 w 998239"/>
              <a:gd name="connsiteY286" fmla="*/ 232586 h 2601565"/>
              <a:gd name="connsiteX287" fmla="*/ 863070 w 998239"/>
              <a:gd name="connsiteY287" fmla="*/ 255827 h 2601565"/>
              <a:gd name="connsiteX288" fmla="*/ 863070 w 998239"/>
              <a:gd name="connsiteY288" fmla="*/ 280664 h 2601565"/>
              <a:gd name="connsiteX289" fmla="*/ 862057 w 998239"/>
              <a:gd name="connsiteY289" fmla="*/ 307630 h 2601565"/>
              <a:gd name="connsiteX290" fmla="*/ 860537 w 998239"/>
              <a:gd name="connsiteY290" fmla="*/ 335129 h 2601565"/>
              <a:gd name="connsiteX291" fmla="*/ 858383 w 998239"/>
              <a:gd name="connsiteY291" fmla="*/ 363160 h 2601565"/>
              <a:gd name="connsiteX292" fmla="*/ 855216 w 998239"/>
              <a:gd name="connsiteY292" fmla="*/ 391191 h 2601565"/>
              <a:gd name="connsiteX293" fmla="*/ 853569 w 998239"/>
              <a:gd name="connsiteY293" fmla="*/ 418157 h 2601565"/>
              <a:gd name="connsiteX294" fmla="*/ 850402 w 998239"/>
              <a:gd name="connsiteY294" fmla="*/ 442995 h 2601565"/>
              <a:gd name="connsiteX295" fmla="*/ 847869 w 998239"/>
              <a:gd name="connsiteY295" fmla="*/ 466236 h 2601565"/>
              <a:gd name="connsiteX296" fmla="*/ 844701 w 998239"/>
              <a:gd name="connsiteY296" fmla="*/ 486283 h 2601565"/>
              <a:gd name="connsiteX297" fmla="*/ 842041 w 998239"/>
              <a:gd name="connsiteY297" fmla="*/ 502782 h 2601565"/>
              <a:gd name="connsiteX298" fmla="*/ 839888 w 998239"/>
              <a:gd name="connsiteY298" fmla="*/ 515910 h 2601565"/>
              <a:gd name="connsiteX299" fmla="*/ 801883 w 998239"/>
              <a:gd name="connsiteY299" fmla="*/ 666000 h 2601565"/>
              <a:gd name="connsiteX300" fmla="*/ 832540 w 998239"/>
              <a:gd name="connsiteY300" fmla="*/ 662984 h 2601565"/>
              <a:gd name="connsiteX301" fmla="*/ 861044 w 998239"/>
              <a:gd name="connsiteY301" fmla="*/ 655533 h 2601565"/>
              <a:gd name="connsiteX302" fmla="*/ 887900 w 998239"/>
              <a:gd name="connsiteY302" fmla="*/ 644888 h 2601565"/>
              <a:gd name="connsiteX303" fmla="*/ 913743 w 998239"/>
              <a:gd name="connsiteY303" fmla="*/ 631228 h 2601565"/>
              <a:gd name="connsiteX304" fmla="*/ 937052 w 998239"/>
              <a:gd name="connsiteY304" fmla="*/ 615793 h 2601565"/>
              <a:gd name="connsiteX305" fmla="*/ 958081 w 998239"/>
              <a:gd name="connsiteY305" fmla="*/ 598939 h 2601565"/>
              <a:gd name="connsiteX306" fmla="*/ 978224 w 998239"/>
              <a:gd name="connsiteY306" fmla="*/ 581553 h 2601565"/>
              <a:gd name="connsiteX307" fmla="*/ 996719 w 998239"/>
              <a:gd name="connsiteY307" fmla="*/ 565054 h 2601565"/>
              <a:gd name="connsiteX308" fmla="*/ 998239 w 998239"/>
              <a:gd name="connsiteY308" fmla="*/ 573037 h 2601565"/>
              <a:gd name="connsiteX309" fmla="*/ 981391 w 998239"/>
              <a:gd name="connsiteY309" fmla="*/ 598939 h 2601565"/>
              <a:gd name="connsiteX310" fmla="*/ 960742 w 998239"/>
              <a:gd name="connsiteY310" fmla="*/ 623776 h 2601565"/>
              <a:gd name="connsiteX311" fmla="*/ 935912 w 998239"/>
              <a:gd name="connsiteY311" fmla="*/ 645953 h 2601565"/>
              <a:gd name="connsiteX312" fmla="*/ 908042 w 998239"/>
              <a:gd name="connsiteY312" fmla="*/ 666000 h 2601565"/>
              <a:gd name="connsiteX313" fmla="*/ 878399 w 998239"/>
              <a:gd name="connsiteY313" fmla="*/ 684096 h 2601565"/>
              <a:gd name="connsiteX314" fmla="*/ 846728 w 998239"/>
              <a:gd name="connsiteY314" fmla="*/ 699886 h 2601565"/>
              <a:gd name="connsiteX315" fmla="*/ 814044 w 998239"/>
              <a:gd name="connsiteY315" fmla="*/ 712127 h 2601565"/>
              <a:gd name="connsiteX316" fmla="*/ 780728 w 998239"/>
              <a:gd name="connsiteY316" fmla="*/ 720997 h 2601565"/>
              <a:gd name="connsiteX317" fmla="*/ 773886 w 998239"/>
              <a:gd name="connsiteY317" fmla="*/ 742287 h 2601565"/>
              <a:gd name="connsiteX318" fmla="*/ 764385 w 998239"/>
              <a:gd name="connsiteY318" fmla="*/ 767124 h 2601565"/>
              <a:gd name="connsiteX319" fmla="*/ 753871 w 998239"/>
              <a:gd name="connsiteY319" fmla="*/ 793026 h 2601565"/>
              <a:gd name="connsiteX320" fmla="*/ 740189 w 998239"/>
              <a:gd name="connsiteY320" fmla="*/ 821057 h 2601565"/>
              <a:gd name="connsiteX321" fmla="*/ 725874 w 998239"/>
              <a:gd name="connsiteY321" fmla="*/ 850507 h 2601565"/>
              <a:gd name="connsiteX322" fmla="*/ 710546 w 998239"/>
              <a:gd name="connsiteY322" fmla="*/ 879603 h 2601565"/>
              <a:gd name="connsiteX323" fmla="*/ 705253 w 998239"/>
              <a:gd name="connsiteY323" fmla="*/ 888509 h 2601565"/>
              <a:gd name="connsiteX324" fmla="*/ 657504 w 998239"/>
              <a:gd name="connsiteY324" fmla="*/ 965731 h 2601565"/>
              <a:gd name="connsiteX325" fmla="*/ 646192 w 998239"/>
              <a:gd name="connsiteY325" fmla="*/ 981082 h 2601565"/>
              <a:gd name="connsiteX326" fmla="*/ 631877 w 998239"/>
              <a:gd name="connsiteY326" fmla="*/ 1000774 h 2601565"/>
              <a:gd name="connsiteX327" fmla="*/ 618195 w 998239"/>
              <a:gd name="connsiteY327" fmla="*/ 1014967 h 2601565"/>
              <a:gd name="connsiteX328" fmla="*/ 620348 w 998239"/>
              <a:gd name="connsiteY328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9170 w 998239"/>
              <a:gd name="connsiteY172" fmla="*/ 1036079 h 2601565"/>
              <a:gd name="connsiteX173" fmla="*/ 405274 w 998239"/>
              <a:gd name="connsiteY173" fmla="*/ 1028382 h 2601565"/>
              <a:gd name="connsiteX174" fmla="*/ 325111 w 998239"/>
              <a:gd name="connsiteY174" fmla="*/ 669960 h 2601565"/>
              <a:gd name="connsiteX175" fmla="*/ 324674 w 998239"/>
              <a:gd name="connsiteY175" fmla="*/ 667064 h 2601565"/>
              <a:gd name="connsiteX176" fmla="*/ 321000 w 998239"/>
              <a:gd name="connsiteY176" fmla="*/ 613131 h 2601565"/>
              <a:gd name="connsiteX177" fmla="*/ 317833 w 998239"/>
              <a:gd name="connsiteY177" fmla="*/ 556715 h 2601565"/>
              <a:gd name="connsiteX178" fmla="*/ 317833 w 998239"/>
              <a:gd name="connsiteY178" fmla="*/ 499057 h 2601565"/>
              <a:gd name="connsiteX179" fmla="*/ 319986 w 998239"/>
              <a:gd name="connsiteY179" fmla="*/ 440866 h 2601565"/>
              <a:gd name="connsiteX180" fmla="*/ 324674 w 998239"/>
              <a:gd name="connsiteY180" fmla="*/ 383208 h 2601565"/>
              <a:gd name="connsiteX181" fmla="*/ 331642 w 998239"/>
              <a:gd name="connsiteY181" fmla="*/ 325726 h 2601565"/>
              <a:gd name="connsiteX182" fmla="*/ 338989 w 998239"/>
              <a:gd name="connsiteY182" fmla="*/ 270197 h 2601565"/>
              <a:gd name="connsiteX183" fmla="*/ 349504 w 998239"/>
              <a:gd name="connsiteY183" fmla="*/ 216264 h 2601565"/>
              <a:gd name="connsiteX184" fmla="*/ 362172 w 998239"/>
              <a:gd name="connsiteY184" fmla="*/ 165524 h 2601565"/>
              <a:gd name="connsiteX185" fmla="*/ 375347 w 998239"/>
              <a:gd name="connsiteY185" fmla="*/ 117446 h 2601565"/>
              <a:gd name="connsiteX186" fmla="*/ 390675 w 998239"/>
              <a:gd name="connsiteY186" fmla="*/ 73980 h 2601565"/>
              <a:gd name="connsiteX187" fmla="*/ 407017 w 998239"/>
              <a:gd name="connsiteY187" fmla="*/ 34418 h 2601565"/>
              <a:gd name="connsiteX188" fmla="*/ 426653 w 998239"/>
              <a:gd name="connsiteY188" fmla="*/ 0 h 2601565"/>
              <a:gd name="connsiteX189" fmla="*/ 424499 w 998239"/>
              <a:gd name="connsiteY189" fmla="*/ 8516 h 2601565"/>
              <a:gd name="connsiteX190" fmla="*/ 423485 w 998239"/>
              <a:gd name="connsiteY190" fmla="*/ 14193 h 2601565"/>
              <a:gd name="connsiteX191" fmla="*/ 422345 w 998239"/>
              <a:gd name="connsiteY191" fmla="*/ 17918 h 2601565"/>
              <a:gd name="connsiteX192" fmla="*/ 422345 w 998239"/>
              <a:gd name="connsiteY192" fmla="*/ 20048 h 2601565"/>
              <a:gd name="connsiteX193" fmla="*/ 423485 w 998239"/>
              <a:gd name="connsiteY193" fmla="*/ 21112 h 2601565"/>
              <a:gd name="connsiteX194" fmla="*/ 423485 w 998239"/>
              <a:gd name="connsiteY194" fmla="*/ 22177 h 2601565"/>
              <a:gd name="connsiteX195" fmla="*/ 424499 w 998239"/>
              <a:gd name="connsiteY195" fmla="*/ 22177 h 2601565"/>
              <a:gd name="connsiteX196" fmla="*/ 424499 w 998239"/>
              <a:gd name="connsiteY196" fmla="*/ 23773 h 2601565"/>
              <a:gd name="connsiteX197" fmla="*/ 423485 w 998239"/>
              <a:gd name="connsiteY197" fmla="*/ 26967 h 2601565"/>
              <a:gd name="connsiteX198" fmla="*/ 422345 w 998239"/>
              <a:gd name="connsiteY198" fmla="*/ 31756 h 2601565"/>
              <a:gd name="connsiteX199" fmla="*/ 420825 w 998239"/>
              <a:gd name="connsiteY199" fmla="*/ 39208 h 2601565"/>
              <a:gd name="connsiteX200" fmla="*/ 417658 w 998239"/>
              <a:gd name="connsiteY200" fmla="*/ 49676 h 2601565"/>
              <a:gd name="connsiteX201" fmla="*/ 412844 w 998239"/>
              <a:gd name="connsiteY201" fmla="*/ 64578 h 2601565"/>
              <a:gd name="connsiteX202" fmla="*/ 408157 w 998239"/>
              <a:gd name="connsiteY202" fmla="*/ 82496 h 2601565"/>
              <a:gd name="connsiteX203" fmla="*/ 400683 w 998239"/>
              <a:gd name="connsiteY203" fmla="*/ 105737 h 2601565"/>
              <a:gd name="connsiteX204" fmla="*/ 391815 w 998239"/>
              <a:gd name="connsiteY204" fmla="*/ 133768 h 2601565"/>
              <a:gd name="connsiteX205" fmla="*/ 381174 w 998239"/>
              <a:gd name="connsiteY205" fmla="*/ 177588 h 2601565"/>
              <a:gd name="connsiteX206" fmla="*/ 373826 w 998239"/>
              <a:gd name="connsiteY206" fmla="*/ 224602 h 2601565"/>
              <a:gd name="connsiteX207" fmla="*/ 367999 w 998239"/>
              <a:gd name="connsiteY207" fmla="*/ 272858 h 2601565"/>
              <a:gd name="connsiteX208" fmla="*/ 360145 w 998239"/>
              <a:gd name="connsiteY208" fmla="*/ 324130 h 2601565"/>
              <a:gd name="connsiteX209" fmla="*/ 359005 w 998239"/>
              <a:gd name="connsiteY209" fmla="*/ 335129 h 2601565"/>
              <a:gd name="connsiteX210" fmla="*/ 357484 w 998239"/>
              <a:gd name="connsiteY210" fmla="*/ 351628 h 2601565"/>
              <a:gd name="connsiteX211" fmla="*/ 356344 w 998239"/>
              <a:gd name="connsiteY211" fmla="*/ 369015 h 2601565"/>
              <a:gd name="connsiteX212" fmla="*/ 355331 w 998239"/>
              <a:gd name="connsiteY212" fmla="*/ 387997 h 2601565"/>
              <a:gd name="connsiteX213" fmla="*/ 355331 w 998239"/>
              <a:gd name="connsiteY213" fmla="*/ 407513 h 2601565"/>
              <a:gd name="connsiteX214" fmla="*/ 357484 w 998239"/>
              <a:gd name="connsiteY214" fmla="*/ 425077 h 2601565"/>
              <a:gd name="connsiteX215" fmla="*/ 360145 w 998239"/>
              <a:gd name="connsiteY215" fmla="*/ 440334 h 2601565"/>
              <a:gd name="connsiteX216" fmla="*/ 364832 w 998239"/>
              <a:gd name="connsiteY216" fmla="*/ 450979 h 2601565"/>
              <a:gd name="connsiteX217" fmla="*/ 390168 w 998239"/>
              <a:gd name="connsiteY217" fmla="*/ 448849 h 2601565"/>
              <a:gd name="connsiteX218" fmla="*/ 414997 w 998239"/>
              <a:gd name="connsiteY218" fmla="*/ 440334 h 2601565"/>
              <a:gd name="connsiteX219" fmla="*/ 438687 w 998239"/>
              <a:gd name="connsiteY219" fmla="*/ 426673 h 2601565"/>
              <a:gd name="connsiteX220" fmla="*/ 463010 w 998239"/>
              <a:gd name="connsiteY220" fmla="*/ 407513 h 2601565"/>
              <a:gd name="connsiteX221" fmla="*/ 485179 w 998239"/>
              <a:gd name="connsiteY221" fmla="*/ 385336 h 2601565"/>
              <a:gd name="connsiteX222" fmla="*/ 506842 w 998239"/>
              <a:gd name="connsiteY222" fmla="*/ 358370 h 2601565"/>
              <a:gd name="connsiteX223" fmla="*/ 527364 w 998239"/>
              <a:gd name="connsiteY223" fmla="*/ 329807 h 2601565"/>
              <a:gd name="connsiteX224" fmla="*/ 546367 w 998239"/>
              <a:gd name="connsiteY224" fmla="*/ 299825 h 2601565"/>
              <a:gd name="connsiteX225" fmla="*/ 564862 w 998239"/>
              <a:gd name="connsiteY225" fmla="*/ 268068 h 2601565"/>
              <a:gd name="connsiteX226" fmla="*/ 580697 w 998239"/>
              <a:gd name="connsiteY226" fmla="*/ 235247 h 2601565"/>
              <a:gd name="connsiteX227" fmla="*/ 595519 w 998239"/>
              <a:gd name="connsiteY227" fmla="*/ 203491 h 2601565"/>
              <a:gd name="connsiteX228" fmla="*/ 607680 w 998239"/>
              <a:gd name="connsiteY228" fmla="*/ 172798 h 2601565"/>
              <a:gd name="connsiteX229" fmla="*/ 613508 w 998239"/>
              <a:gd name="connsiteY229" fmla="*/ 172798 h 2601565"/>
              <a:gd name="connsiteX230" fmla="*/ 613508 w 998239"/>
              <a:gd name="connsiteY230" fmla="*/ 175992 h 2601565"/>
              <a:gd name="connsiteX231" fmla="*/ 604006 w 998239"/>
              <a:gd name="connsiteY231" fmla="*/ 206684 h 2601565"/>
              <a:gd name="connsiteX232" fmla="*/ 593365 w 998239"/>
              <a:gd name="connsiteY232" fmla="*/ 238440 h 2601565"/>
              <a:gd name="connsiteX233" fmla="*/ 581837 w 998239"/>
              <a:gd name="connsiteY233" fmla="*/ 269132 h 2601565"/>
              <a:gd name="connsiteX234" fmla="*/ 570183 w 998239"/>
              <a:gd name="connsiteY234" fmla="*/ 298760 h 2601565"/>
              <a:gd name="connsiteX235" fmla="*/ 558021 w 998239"/>
              <a:gd name="connsiteY235" fmla="*/ 327678 h 2601565"/>
              <a:gd name="connsiteX236" fmla="*/ 544339 w 998239"/>
              <a:gd name="connsiteY236" fmla="*/ 354645 h 2601565"/>
              <a:gd name="connsiteX237" fmla="*/ 530025 w 998239"/>
              <a:gd name="connsiteY237" fmla="*/ 380546 h 2601565"/>
              <a:gd name="connsiteX238" fmla="*/ 512669 w 998239"/>
              <a:gd name="connsiteY238" fmla="*/ 404319 h 2601565"/>
              <a:gd name="connsiteX239" fmla="*/ 494680 w 998239"/>
              <a:gd name="connsiteY239" fmla="*/ 427738 h 2601565"/>
              <a:gd name="connsiteX240" fmla="*/ 473524 w 998239"/>
              <a:gd name="connsiteY240" fmla="*/ 446720 h 2601565"/>
              <a:gd name="connsiteX241" fmla="*/ 449329 w 998239"/>
              <a:gd name="connsiteY241" fmla="*/ 464107 h 2601565"/>
              <a:gd name="connsiteX242" fmla="*/ 422345 w 998239"/>
              <a:gd name="connsiteY242" fmla="*/ 479542 h 2601565"/>
              <a:gd name="connsiteX243" fmla="*/ 393842 w 998239"/>
              <a:gd name="connsiteY243" fmla="*/ 491073 h 2601565"/>
              <a:gd name="connsiteX244" fmla="*/ 360145 w 998239"/>
              <a:gd name="connsiteY244" fmla="*/ 499057 h 2601565"/>
              <a:gd name="connsiteX245" fmla="*/ 361158 w 998239"/>
              <a:gd name="connsiteY245" fmla="*/ 554586 h 2601565"/>
              <a:gd name="connsiteX246" fmla="*/ 365845 w 998239"/>
              <a:gd name="connsiteY246" fmla="*/ 607455 h 2601565"/>
              <a:gd name="connsiteX247" fmla="*/ 373826 w 998239"/>
              <a:gd name="connsiteY247" fmla="*/ 657662 h 2601565"/>
              <a:gd name="connsiteX248" fmla="*/ 384341 w 998239"/>
              <a:gd name="connsiteY248" fmla="*/ 705208 h 2601565"/>
              <a:gd name="connsiteX249" fmla="*/ 397516 w 998239"/>
              <a:gd name="connsiteY249" fmla="*/ 750625 h 2601565"/>
              <a:gd name="connsiteX250" fmla="*/ 411831 w 998239"/>
              <a:gd name="connsiteY250" fmla="*/ 794090 h 2601565"/>
              <a:gd name="connsiteX251" fmla="*/ 428172 w 998239"/>
              <a:gd name="connsiteY251" fmla="*/ 835250 h 2601565"/>
              <a:gd name="connsiteX252" fmla="*/ 444515 w 998239"/>
              <a:gd name="connsiteY252" fmla="*/ 875345 h 2601565"/>
              <a:gd name="connsiteX253" fmla="*/ 449329 w 998239"/>
              <a:gd name="connsiteY253" fmla="*/ 884925 h 2601565"/>
              <a:gd name="connsiteX254" fmla="*/ 453509 w 998239"/>
              <a:gd name="connsiteY254" fmla="*/ 896634 h 2601565"/>
              <a:gd name="connsiteX255" fmla="*/ 459336 w 998239"/>
              <a:gd name="connsiteY255" fmla="*/ 909231 h 2601565"/>
              <a:gd name="connsiteX256" fmla="*/ 464657 w 998239"/>
              <a:gd name="connsiteY256" fmla="*/ 922536 h 2601565"/>
              <a:gd name="connsiteX257" fmla="*/ 471498 w 998239"/>
              <a:gd name="connsiteY257" fmla="*/ 935132 h 2601565"/>
              <a:gd name="connsiteX258" fmla="*/ 479352 w 998239"/>
              <a:gd name="connsiteY258" fmla="*/ 945776 h 2601565"/>
              <a:gd name="connsiteX259" fmla="*/ 488853 w 998239"/>
              <a:gd name="connsiteY259" fmla="*/ 955180 h 2601565"/>
              <a:gd name="connsiteX260" fmla="*/ 499494 w 998239"/>
              <a:gd name="connsiteY260" fmla="*/ 962099 h 2601565"/>
              <a:gd name="connsiteX261" fmla="*/ 512163 w 998239"/>
              <a:gd name="connsiteY261" fmla="*/ 964760 h 2601565"/>
              <a:gd name="connsiteX262" fmla="*/ 525338 w 998239"/>
              <a:gd name="connsiteY262" fmla="*/ 964228 h 2601565"/>
              <a:gd name="connsiteX263" fmla="*/ 549027 w 998239"/>
              <a:gd name="connsiteY263" fmla="*/ 956244 h 2601565"/>
              <a:gd name="connsiteX264" fmla="*/ 570183 w 998239"/>
              <a:gd name="connsiteY264" fmla="*/ 943116 h 2601565"/>
              <a:gd name="connsiteX265" fmla="*/ 590705 w 998239"/>
              <a:gd name="connsiteY265" fmla="*/ 926617 h 2601565"/>
              <a:gd name="connsiteX266" fmla="*/ 607680 w 998239"/>
              <a:gd name="connsiteY266" fmla="*/ 907101 h 2601565"/>
              <a:gd name="connsiteX267" fmla="*/ 624022 w 998239"/>
              <a:gd name="connsiteY267" fmla="*/ 885989 h 2601565"/>
              <a:gd name="connsiteX268" fmla="*/ 639350 w 998239"/>
              <a:gd name="connsiteY268" fmla="*/ 863813 h 2601565"/>
              <a:gd name="connsiteX269" fmla="*/ 653032 w 998239"/>
              <a:gd name="connsiteY269" fmla="*/ 842701 h 2601565"/>
              <a:gd name="connsiteX270" fmla="*/ 664687 w 998239"/>
              <a:gd name="connsiteY270" fmla="*/ 822476 h 2601565"/>
              <a:gd name="connsiteX271" fmla="*/ 690530 w 998239"/>
              <a:gd name="connsiteY271" fmla="*/ 776527 h 2601565"/>
              <a:gd name="connsiteX272" fmla="*/ 715359 w 998239"/>
              <a:gd name="connsiteY272" fmla="*/ 724723 h 2601565"/>
              <a:gd name="connsiteX273" fmla="*/ 740189 w 998239"/>
              <a:gd name="connsiteY273" fmla="*/ 668129 h 2601565"/>
              <a:gd name="connsiteX274" fmla="*/ 763372 w 998239"/>
              <a:gd name="connsiteY274" fmla="*/ 606390 h 2601565"/>
              <a:gd name="connsiteX275" fmla="*/ 784528 w 998239"/>
              <a:gd name="connsiteY275" fmla="*/ 541280 h 2601565"/>
              <a:gd name="connsiteX276" fmla="*/ 803530 w 998239"/>
              <a:gd name="connsiteY276" fmla="*/ 472090 h 2601565"/>
              <a:gd name="connsiteX277" fmla="*/ 820886 w 998239"/>
              <a:gd name="connsiteY277" fmla="*/ 399707 h 2601565"/>
              <a:gd name="connsiteX278" fmla="*/ 833553 w 998239"/>
              <a:gd name="connsiteY278" fmla="*/ 324662 h 2601565"/>
              <a:gd name="connsiteX279" fmla="*/ 843055 w 998239"/>
              <a:gd name="connsiteY279" fmla="*/ 247843 h 2601565"/>
              <a:gd name="connsiteX280" fmla="*/ 848882 w 998239"/>
              <a:gd name="connsiteY280" fmla="*/ 169250 h 2601565"/>
              <a:gd name="connsiteX281" fmla="*/ 853569 w 998239"/>
              <a:gd name="connsiteY281" fmla="*/ 172798 h 2601565"/>
              <a:gd name="connsiteX282" fmla="*/ 857370 w 998239"/>
              <a:gd name="connsiteY282" fmla="*/ 181846 h 2601565"/>
              <a:gd name="connsiteX283" fmla="*/ 860537 w 998239"/>
              <a:gd name="connsiteY283" fmla="*/ 195152 h 2601565"/>
              <a:gd name="connsiteX284" fmla="*/ 862057 w 998239"/>
              <a:gd name="connsiteY284" fmla="*/ 212538 h 2601565"/>
              <a:gd name="connsiteX285" fmla="*/ 863070 w 998239"/>
              <a:gd name="connsiteY285" fmla="*/ 232586 h 2601565"/>
              <a:gd name="connsiteX286" fmla="*/ 863070 w 998239"/>
              <a:gd name="connsiteY286" fmla="*/ 255827 h 2601565"/>
              <a:gd name="connsiteX287" fmla="*/ 863070 w 998239"/>
              <a:gd name="connsiteY287" fmla="*/ 280664 h 2601565"/>
              <a:gd name="connsiteX288" fmla="*/ 862057 w 998239"/>
              <a:gd name="connsiteY288" fmla="*/ 307630 h 2601565"/>
              <a:gd name="connsiteX289" fmla="*/ 860537 w 998239"/>
              <a:gd name="connsiteY289" fmla="*/ 335129 h 2601565"/>
              <a:gd name="connsiteX290" fmla="*/ 858383 w 998239"/>
              <a:gd name="connsiteY290" fmla="*/ 363160 h 2601565"/>
              <a:gd name="connsiteX291" fmla="*/ 855216 w 998239"/>
              <a:gd name="connsiteY291" fmla="*/ 391191 h 2601565"/>
              <a:gd name="connsiteX292" fmla="*/ 853569 w 998239"/>
              <a:gd name="connsiteY292" fmla="*/ 418157 h 2601565"/>
              <a:gd name="connsiteX293" fmla="*/ 850402 w 998239"/>
              <a:gd name="connsiteY293" fmla="*/ 442995 h 2601565"/>
              <a:gd name="connsiteX294" fmla="*/ 847869 w 998239"/>
              <a:gd name="connsiteY294" fmla="*/ 466236 h 2601565"/>
              <a:gd name="connsiteX295" fmla="*/ 844701 w 998239"/>
              <a:gd name="connsiteY295" fmla="*/ 486283 h 2601565"/>
              <a:gd name="connsiteX296" fmla="*/ 842041 w 998239"/>
              <a:gd name="connsiteY296" fmla="*/ 502782 h 2601565"/>
              <a:gd name="connsiteX297" fmla="*/ 839888 w 998239"/>
              <a:gd name="connsiteY297" fmla="*/ 515910 h 2601565"/>
              <a:gd name="connsiteX298" fmla="*/ 801883 w 998239"/>
              <a:gd name="connsiteY298" fmla="*/ 666000 h 2601565"/>
              <a:gd name="connsiteX299" fmla="*/ 832540 w 998239"/>
              <a:gd name="connsiteY299" fmla="*/ 662984 h 2601565"/>
              <a:gd name="connsiteX300" fmla="*/ 861044 w 998239"/>
              <a:gd name="connsiteY300" fmla="*/ 655533 h 2601565"/>
              <a:gd name="connsiteX301" fmla="*/ 887900 w 998239"/>
              <a:gd name="connsiteY301" fmla="*/ 644888 h 2601565"/>
              <a:gd name="connsiteX302" fmla="*/ 913743 w 998239"/>
              <a:gd name="connsiteY302" fmla="*/ 631228 h 2601565"/>
              <a:gd name="connsiteX303" fmla="*/ 937052 w 998239"/>
              <a:gd name="connsiteY303" fmla="*/ 615793 h 2601565"/>
              <a:gd name="connsiteX304" fmla="*/ 958081 w 998239"/>
              <a:gd name="connsiteY304" fmla="*/ 598939 h 2601565"/>
              <a:gd name="connsiteX305" fmla="*/ 978224 w 998239"/>
              <a:gd name="connsiteY305" fmla="*/ 581553 h 2601565"/>
              <a:gd name="connsiteX306" fmla="*/ 996719 w 998239"/>
              <a:gd name="connsiteY306" fmla="*/ 565054 h 2601565"/>
              <a:gd name="connsiteX307" fmla="*/ 998239 w 998239"/>
              <a:gd name="connsiteY307" fmla="*/ 573037 h 2601565"/>
              <a:gd name="connsiteX308" fmla="*/ 981391 w 998239"/>
              <a:gd name="connsiteY308" fmla="*/ 598939 h 2601565"/>
              <a:gd name="connsiteX309" fmla="*/ 960742 w 998239"/>
              <a:gd name="connsiteY309" fmla="*/ 623776 h 2601565"/>
              <a:gd name="connsiteX310" fmla="*/ 935912 w 998239"/>
              <a:gd name="connsiteY310" fmla="*/ 645953 h 2601565"/>
              <a:gd name="connsiteX311" fmla="*/ 908042 w 998239"/>
              <a:gd name="connsiteY311" fmla="*/ 666000 h 2601565"/>
              <a:gd name="connsiteX312" fmla="*/ 878399 w 998239"/>
              <a:gd name="connsiteY312" fmla="*/ 684096 h 2601565"/>
              <a:gd name="connsiteX313" fmla="*/ 846728 w 998239"/>
              <a:gd name="connsiteY313" fmla="*/ 699886 h 2601565"/>
              <a:gd name="connsiteX314" fmla="*/ 814044 w 998239"/>
              <a:gd name="connsiteY314" fmla="*/ 712127 h 2601565"/>
              <a:gd name="connsiteX315" fmla="*/ 780728 w 998239"/>
              <a:gd name="connsiteY315" fmla="*/ 720997 h 2601565"/>
              <a:gd name="connsiteX316" fmla="*/ 773886 w 998239"/>
              <a:gd name="connsiteY316" fmla="*/ 742287 h 2601565"/>
              <a:gd name="connsiteX317" fmla="*/ 764385 w 998239"/>
              <a:gd name="connsiteY317" fmla="*/ 767124 h 2601565"/>
              <a:gd name="connsiteX318" fmla="*/ 753871 w 998239"/>
              <a:gd name="connsiteY318" fmla="*/ 793026 h 2601565"/>
              <a:gd name="connsiteX319" fmla="*/ 740189 w 998239"/>
              <a:gd name="connsiteY319" fmla="*/ 821057 h 2601565"/>
              <a:gd name="connsiteX320" fmla="*/ 725874 w 998239"/>
              <a:gd name="connsiteY320" fmla="*/ 850507 h 2601565"/>
              <a:gd name="connsiteX321" fmla="*/ 710546 w 998239"/>
              <a:gd name="connsiteY321" fmla="*/ 879603 h 2601565"/>
              <a:gd name="connsiteX322" fmla="*/ 705253 w 998239"/>
              <a:gd name="connsiteY322" fmla="*/ 888509 h 2601565"/>
              <a:gd name="connsiteX323" fmla="*/ 657504 w 998239"/>
              <a:gd name="connsiteY323" fmla="*/ 965731 h 2601565"/>
              <a:gd name="connsiteX324" fmla="*/ 646192 w 998239"/>
              <a:gd name="connsiteY324" fmla="*/ 981082 h 2601565"/>
              <a:gd name="connsiteX325" fmla="*/ 631877 w 998239"/>
              <a:gd name="connsiteY325" fmla="*/ 1000774 h 2601565"/>
              <a:gd name="connsiteX326" fmla="*/ 618195 w 998239"/>
              <a:gd name="connsiteY326" fmla="*/ 1014967 h 2601565"/>
              <a:gd name="connsiteX327" fmla="*/ 620348 w 998239"/>
              <a:gd name="connsiteY327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5274 w 998239"/>
              <a:gd name="connsiteY172" fmla="*/ 1028382 h 2601565"/>
              <a:gd name="connsiteX173" fmla="*/ 325111 w 998239"/>
              <a:gd name="connsiteY173" fmla="*/ 669960 h 2601565"/>
              <a:gd name="connsiteX174" fmla="*/ 324674 w 998239"/>
              <a:gd name="connsiteY174" fmla="*/ 667064 h 2601565"/>
              <a:gd name="connsiteX175" fmla="*/ 321000 w 998239"/>
              <a:gd name="connsiteY175" fmla="*/ 613131 h 2601565"/>
              <a:gd name="connsiteX176" fmla="*/ 317833 w 998239"/>
              <a:gd name="connsiteY176" fmla="*/ 556715 h 2601565"/>
              <a:gd name="connsiteX177" fmla="*/ 317833 w 998239"/>
              <a:gd name="connsiteY177" fmla="*/ 499057 h 2601565"/>
              <a:gd name="connsiteX178" fmla="*/ 319986 w 998239"/>
              <a:gd name="connsiteY178" fmla="*/ 440866 h 2601565"/>
              <a:gd name="connsiteX179" fmla="*/ 324674 w 998239"/>
              <a:gd name="connsiteY179" fmla="*/ 383208 h 2601565"/>
              <a:gd name="connsiteX180" fmla="*/ 331642 w 998239"/>
              <a:gd name="connsiteY180" fmla="*/ 325726 h 2601565"/>
              <a:gd name="connsiteX181" fmla="*/ 338989 w 998239"/>
              <a:gd name="connsiteY181" fmla="*/ 270197 h 2601565"/>
              <a:gd name="connsiteX182" fmla="*/ 349504 w 998239"/>
              <a:gd name="connsiteY182" fmla="*/ 216264 h 2601565"/>
              <a:gd name="connsiteX183" fmla="*/ 362172 w 998239"/>
              <a:gd name="connsiteY183" fmla="*/ 165524 h 2601565"/>
              <a:gd name="connsiteX184" fmla="*/ 375347 w 998239"/>
              <a:gd name="connsiteY184" fmla="*/ 117446 h 2601565"/>
              <a:gd name="connsiteX185" fmla="*/ 390675 w 998239"/>
              <a:gd name="connsiteY185" fmla="*/ 73980 h 2601565"/>
              <a:gd name="connsiteX186" fmla="*/ 407017 w 998239"/>
              <a:gd name="connsiteY186" fmla="*/ 34418 h 2601565"/>
              <a:gd name="connsiteX187" fmla="*/ 426653 w 998239"/>
              <a:gd name="connsiteY187" fmla="*/ 0 h 2601565"/>
              <a:gd name="connsiteX188" fmla="*/ 424499 w 998239"/>
              <a:gd name="connsiteY188" fmla="*/ 8516 h 2601565"/>
              <a:gd name="connsiteX189" fmla="*/ 423485 w 998239"/>
              <a:gd name="connsiteY189" fmla="*/ 14193 h 2601565"/>
              <a:gd name="connsiteX190" fmla="*/ 422345 w 998239"/>
              <a:gd name="connsiteY190" fmla="*/ 17918 h 2601565"/>
              <a:gd name="connsiteX191" fmla="*/ 422345 w 998239"/>
              <a:gd name="connsiteY191" fmla="*/ 20048 h 2601565"/>
              <a:gd name="connsiteX192" fmla="*/ 423485 w 998239"/>
              <a:gd name="connsiteY192" fmla="*/ 21112 h 2601565"/>
              <a:gd name="connsiteX193" fmla="*/ 423485 w 998239"/>
              <a:gd name="connsiteY193" fmla="*/ 22177 h 2601565"/>
              <a:gd name="connsiteX194" fmla="*/ 424499 w 998239"/>
              <a:gd name="connsiteY194" fmla="*/ 22177 h 2601565"/>
              <a:gd name="connsiteX195" fmla="*/ 424499 w 998239"/>
              <a:gd name="connsiteY195" fmla="*/ 23773 h 2601565"/>
              <a:gd name="connsiteX196" fmla="*/ 423485 w 998239"/>
              <a:gd name="connsiteY196" fmla="*/ 26967 h 2601565"/>
              <a:gd name="connsiteX197" fmla="*/ 422345 w 998239"/>
              <a:gd name="connsiteY197" fmla="*/ 31756 h 2601565"/>
              <a:gd name="connsiteX198" fmla="*/ 420825 w 998239"/>
              <a:gd name="connsiteY198" fmla="*/ 39208 h 2601565"/>
              <a:gd name="connsiteX199" fmla="*/ 417658 w 998239"/>
              <a:gd name="connsiteY199" fmla="*/ 49676 h 2601565"/>
              <a:gd name="connsiteX200" fmla="*/ 412844 w 998239"/>
              <a:gd name="connsiteY200" fmla="*/ 64578 h 2601565"/>
              <a:gd name="connsiteX201" fmla="*/ 408157 w 998239"/>
              <a:gd name="connsiteY201" fmla="*/ 82496 h 2601565"/>
              <a:gd name="connsiteX202" fmla="*/ 400683 w 998239"/>
              <a:gd name="connsiteY202" fmla="*/ 105737 h 2601565"/>
              <a:gd name="connsiteX203" fmla="*/ 391815 w 998239"/>
              <a:gd name="connsiteY203" fmla="*/ 133768 h 2601565"/>
              <a:gd name="connsiteX204" fmla="*/ 381174 w 998239"/>
              <a:gd name="connsiteY204" fmla="*/ 177588 h 2601565"/>
              <a:gd name="connsiteX205" fmla="*/ 373826 w 998239"/>
              <a:gd name="connsiteY205" fmla="*/ 224602 h 2601565"/>
              <a:gd name="connsiteX206" fmla="*/ 367999 w 998239"/>
              <a:gd name="connsiteY206" fmla="*/ 272858 h 2601565"/>
              <a:gd name="connsiteX207" fmla="*/ 360145 w 998239"/>
              <a:gd name="connsiteY207" fmla="*/ 324130 h 2601565"/>
              <a:gd name="connsiteX208" fmla="*/ 359005 w 998239"/>
              <a:gd name="connsiteY208" fmla="*/ 335129 h 2601565"/>
              <a:gd name="connsiteX209" fmla="*/ 357484 w 998239"/>
              <a:gd name="connsiteY209" fmla="*/ 351628 h 2601565"/>
              <a:gd name="connsiteX210" fmla="*/ 356344 w 998239"/>
              <a:gd name="connsiteY210" fmla="*/ 369015 h 2601565"/>
              <a:gd name="connsiteX211" fmla="*/ 355331 w 998239"/>
              <a:gd name="connsiteY211" fmla="*/ 387997 h 2601565"/>
              <a:gd name="connsiteX212" fmla="*/ 355331 w 998239"/>
              <a:gd name="connsiteY212" fmla="*/ 407513 h 2601565"/>
              <a:gd name="connsiteX213" fmla="*/ 357484 w 998239"/>
              <a:gd name="connsiteY213" fmla="*/ 425077 h 2601565"/>
              <a:gd name="connsiteX214" fmla="*/ 360145 w 998239"/>
              <a:gd name="connsiteY214" fmla="*/ 440334 h 2601565"/>
              <a:gd name="connsiteX215" fmla="*/ 364832 w 998239"/>
              <a:gd name="connsiteY215" fmla="*/ 450979 h 2601565"/>
              <a:gd name="connsiteX216" fmla="*/ 390168 w 998239"/>
              <a:gd name="connsiteY216" fmla="*/ 448849 h 2601565"/>
              <a:gd name="connsiteX217" fmla="*/ 414997 w 998239"/>
              <a:gd name="connsiteY217" fmla="*/ 440334 h 2601565"/>
              <a:gd name="connsiteX218" fmla="*/ 438687 w 998239"/>
              <a:gd name="connsiteY218" fmla="*/ 426673 h 2601565"/>
              <a:gd name="connsiteX219" fmla="*/ 463010 w 998239"/>
              <a:gd name="connsiteY219" fmla="*/ 407513 h 2601565"/>
              <a:gd name="connsiteX220" fmla="*/ 485179 w 998239"/>
              <a:gd name="connsiteY220" fmla="*/ 385336 h 2601565"/>
              <a:gd name="connsiteX221" fmla="*/ 506842 w 998239"/>
              <a:gd name="connsiteY221" fmla="*/ 358370 h 2601565"/>
              <a:gd name="connsiteX222" fmla="*/ 527364 w 998239"/>
              <a:gd name="connsiteY222" fmla="*/ 329807 h 2601565"/>
              <a:gd name="connsiteX223" fmla="*/ 546367 w 998239"/>
              <a:gd name="connsiteY223" fmla="*/ 299825 h 2601565"/>
              <a:gd name="connsiteX224" fmla="*/ 564862 w 998239"/>
              <a:gd name="connsiteY224" fmla="*/ 268068 h 2601565"/>
              <a:gd name="connsiteX225" fmla="*/ 580697 w 998239"/>
              <a:gd name="connsiteY225" fmla="*/ 235247 h 2601565"/>
              <a:gd name="connsiteX226" fmla="*/ 595519 w 998239"/>
              <a:gd name="connsiteY226" fmla="*/ 203491 h 2601565"/>
              <a:gd name="connsiteX227" fmla="*/ 607680 w 998239"/>
              <a:gd name="connsiteY227" fmla="*/ 172798 h 2601565"/>
              <a:gd name="connsiteX228" fmla="*/ 613508 w 998239"/>
              <a:gd name="connsiteY228" fmla="*/ 172798 h 2601565"/>
              <a:gd name="connsiteX229" fmla="*/ 613508 w 998239"/>
              <a:gd name="connsiteY229" fmla="*/ 175992 h 2601565"/>
              <a:gd name="connsiteX230" fmla="*/ 604006 w 998239"/>
              <a:gd name="connsiteY230" fmla="*/ 206684 h 2601565"/>
              <a:gd name="connsiteX231" fmla="*/ 593365 w 998239"/>
              <a:gd name="connsiteY231" fmla="*/ 238440 h 2601565"/>
              <a:gd name="connsiteX232" fmla="*/ 581837 w 998239"/>
              <a:gd name="connsiteY232" fmla="*/ 269132 h 2601565"/>
              <a:gd name="connsiteX233" fmla="*/ 570183 w 998239"/>
              <a:gd name="connsiteY233" fmla="*/ 298760 h 2601565"/>
              <a:gd name="connsiteX234" fmla="*/ 558021 w 998239"/>
              <a:gd name="connsiteY234" fmla="*/ 327678 h 2601565"/>
              <a:gd name="connsiteX235" fmla="*/ 544339 w 998239"/>
              <a:gd name="connsiteY235" fmla="*/ 354645 h 2601565"/>
              <a:gd name="connsiteX236" fmla="*/ 530025 w 998239"/>
              <a:gd name="connsiteY236" fmla="*/ 380546 h 2601565"/>
              <a:gd name="connsiteX237" fmla="*/ 512669 w 998239"/>
              <a:gd name="connsiteY237" fmla="*/ 404319 h 2601565"/>
              <a:gd name="connsiteX238" fmla="*/ 494680 w 998239"/>
              <a:gd name="connsiteY238" fmla="*/ 427738 h 2601565"/>
              <a:gd name="connsiteX239" fmla="*/ 473524 w 998239"/>
              <a:gd name="connsiteY239" fmla="*/ 446720 h 2601565"/>
              <a:gd name="connsiteX240" fmla="*/ 449329 w 998239"/>
              <a:gd name="connsiteY240" fmla="*/ 464107 h 2601565"/>
              <a:gd name="connsiteX241" fmla="*/ 422345 w 998239"/>
              <a:gd name="connsiteY241" fmla="*/ 479542 h 2601565"/>
              <a:gd name="connsiteX242" fmla="*/ 393842 w 998239"/>
              <a:gd name="connsiteY242" fmla="*/ 491073 h 2601565"/>
              <a:gd name="connsiteX243" fmla="*/ 360145 w 998239"/>
              <a:gd name="connsiteY243" fmla="*/ 499057 h 2601565"/>
              <a:gd name="connsiteX244" fmla="*/ 361158 w 998239"/>
              <a:gd name="connsiteY244" fmla="*/ 554586 h 2601565"/>
              <a:gd name="connsiteX245" fmla="*/ 365845 w 998239"/>
              <a:gd name="connsiteY245" fmla="*/ 607455 h 2601565"/>
              <a:gd name="connsiteX246" fmla="*/ 373826 w 998239"/>
              <a:gd name="connsiteY246" fmla="*/ 657662 h 2601565"/>
              <a:gd name="connsiteX247" fmla="*/ 384341 w 998239"/>
              <a:gd name="connsiteY247" fmla="*/ 705208 h 2601565"/>
              <a:gd name="connsiteX248" fmla="*/ 397516 w 998239"/>
              <a:gd name="connsiteY248" fmla="*/ 750625 h 2601565"/>
              <a:gd name="connsiteX249" fmla="*/ 411831 w 998239"/>
              <a:gd name="connsiteY249" fmla="*/ 794090 h 2601565"/>
              <a:gd name="connsiteX250" fmla="*/ 428172 w 998239"/>
              <a:gd name="connsiteY250" fmla="*/ 835250 h 2601565"/>
              <a:gd name="connsiteX251" fmla="*/ 444515 w 998239"/>
              <a:gd name="connsiteY251" fmla="*/ 875345 h 2601565"/>
              <a:gd name="connsiteX252" fmla="*/ 449329 w 998239"/>
              <a:gd name="connsiteY252" fmla="*/ 884925 h 2601565"/>
              <a:gd name="connsiteX253" fmla="*/ 453509 w 998239"/>
              <a:gd name="connsiteY253" fmla="*/ 896634 h 2601565"/>
              <a:gd name="connsiteX254" fmla="*/ 459336 w 998239"/>
              <a:gd name="connsiteY254" fmla="*/ 909231 h 2601565"/>
              <a:gd name="connsiteX255" fmla="*/ 464657 w 998239"/>
              <a:gd name="connsiteY255" fmla="*/ 922536 h 2601565"/>
              <a:gd name="connsiteX256" fmla="*/ 471498 w 998239"/>
              <a:gd name="connsiteY256" fmla="*/ 935132 h 2601565"/>
              <a:gd name="connsiteX257" fmla="*/ 479352 w 998239"/>
              <a:gd name="connsiteY257" fmla="*/ 945776 h 2601565"/>
              <a:gd name="connsiteX258" fmla="*/ 488853 w 998239"/>
              <a:gd name="connsiteY258" fmla="*/ 955180 h 2601565"/>
              <a:gd name="connsiteX259" fmla="*/ 499494 w 998239"/>
              <a:gd name="connsiteY259" fmla="*/ 962099 h 2601565"/>
              <a:gd name="connsiteX260" fmla="*/ 512163 w 998239"/>
              <a:gd name="connsiteY260" fmla="*/ 964760 h 2601565"/>
              <a:gd name="connsiteX261" fmla="*/ 525338 w 998239"/>
              <a:gd name="connsiteY261" fmla="*/ 964228 h 2601565"/>
              <a:gd name="connsiteX262" fmla="*/ 549027 w 998239"/>
              <a:gd name="connsiteY262" fmla="*/ 956244 h 2601565"/>
              <a:gd name="connsiteX263" fmla="*/ 570183 w 998239"/>
              <a:gd name="connsiteY263" fmla="*/ 943116 h 2601565"/>
              <a:gd name="connsiteX264" fmla="*/ 590705 w 998239"/>
              <a:gd name="connsiteY264" fmla="*/ 926617 h 2601565"/>
              <a:gd name="connsiteX265" fmla="*/ 607680 w 998239"/>
              <a:gd name="connsiteY265" fmla="*/ 907101 h 2601565"/>
              <a:gd name="connsiteX266" fmla="*/ 624022 w 998239"/>
              <a:gd name="connsiteY266" fmla="*/ 885989 h 2601565"/>
              <a:gd name="connsiteX267" fmla="*/ 639350 w 998239"/>
              <a:gd name="connsiteY267" fmla="*/ 863813 h 2601565"/>
              <a:gd name="connsiteX268" fmla="*/ 653032 w 998239"/>
              <a:gd name="connsiteY268" fmla="*/ 842701 h 2601565"/>
              <a:gd name="connsiteX269" fmla="*/ 664687 w 998239"/>
              <a:gd name="connsiteY269" fmla="*/ 822476 h 2601565"/>
              <a:gd name="connsiteX270" fmla="*/ 690530 w 998239"/>
              <a:gd name="connsiteY270" fmla="*/ 776527 h 2601565"/>
              <a:gd name="connsiteX271" fmla="*/ 715359 w 998239"/>
              <a:gd name="connsiteY271" fmla="*/ 724723 h 2601565"/>
              <a:gd name="connsiteX272" fmla="*/ 740189 w 998239"/>
              <a:gd name="connsiteY272" fmla="*/ 668129 h 2601565"/>
              <a:gd name="connsiteX273" fmla="*/ 763372 w 998239"/>
              <a:gd name="connsiteY273" fmla="*/ 606390 h 2601565"/>
              <a:gd name="connsiteX274" fmla="*/ 784528 w 998239"/>
              <a:gd name="connsiteY274" fmla="*/ 541280 h 2601565"/>
              <a:gd name="connsiteX275" fmla="*/ 803530 w 998239"/>
              <a:gd name="connsiteY275" fmla="*/ 472090 h 2601565"/>
              <a:gd name="connsiteX276" fmla="*/ 820886 w 998239"/>
              <a:gd name="connsiteY276" fmla="*/ 399707 h 2601565"/>
              <a:gd name="connsiteX277" fmla="*/ 833553 w 998239"/>
              <a:gd name="connsiteY277" fmla="*/ 324662 h 2601565"/>
              <a:gd name="connsiteX278" fmla="*/ 843055 w 998239"/>
              <a:gd name="connsiteY278" fmla="*/ 247843 h 2601565"/>
              <a:gd name="connsiteX279" fmla="*/ 848882 w 998239"/>
              <a:gd name="connsiteY279" fmla="*/ 169250 h 2601565"/>
              <a:gd name="connsiteX280" fmla="*/ 853569 w 998239"/>
              <a:gd name="connsiteY280" fmla="*/ 172798 h 2601565"/>
              <a:gd name="connsiteX281" fmla="*/ 857370 w 998239"/>
              <a:gd name="connsiteY281" fmla="*/ 181846 h 2601565"/>
              <a:gd name="connsiteX282" fmla="*/ 860537 w 998239"/>
              <a:gd name="connsiteY282" fmla="*/ 195152 h 2601565"/>
              <a:gd name="connsiteX283" fmla="*/ 862057 w 998239"/>
              <a:gd name="connsiteY283" fmla="*/ 212538 h 2601565"/>
              <a:gd name="connsiteX284" fmla="*/ 863070 w 998239"/>
              <a:gd name="connsiteY284" fmla="*/ 232586 h 2601565"/>
              <a:gd name="connsiteX285" fmla="*/ 863070 w 998239"/>
              <a:gd name="connsiteY285" fmla="*/ 255827 h 2601565"/>
              <a:gd name="connsiteX286" fmla="*/ 863070 w 998239"/>
              <a:gd name="connsiteY286" fmla="*/ 280664 h 2601565"/>
              <a:gd name="connsiteX287" fmla="*/ 862057 w 998239"/>
              <a:gd name="connsiteY287" fmla="*/ 307630 h 2601565"/>
              <a:gd name="connsiteX288" fmla="*/ 860537 w 998239"/>
              <a:gd name="connsiteY288" fmla="*/ 335129 h 2601565"/>
              <a:gd name="connsiteX289" fmla="*/ 858383 w 998239"/>
              <a:gd name="connsiteY289" fmla="*/ 363160 h 2601565"/>
              <a:gd name="connsiteX290" fmla="*/ 855216 w 998239"/>
              <a:gd name="connsiteY290" fmla="*/ 391191 h 2601565"/>
              <a:gd name="connsiteX291" fmla="*/ 853569 w 998239"/>
              <a:gd name="connsiteY291" fmla="*/ 418157 h 2601565"/>
              <a:gd name="connsiteX292" fmla="*/ 850402 w 998239"/>
              <a:gd name="connsiteY292" fmla="*/ 442995 h 2601565"/>
              <a:gd name="connsiteX293" fmla="*/ 847869 w 998239"/>
              <a:gd name="connsiteY293" fmla="*/ 466236 h 2601565"/>
              <a:gd name="connsiteX294" fmla="*/ 844701 w 998239"/>
              <a:gd name="connsiteY294" fmla="*/ 486283 h 2601565"/>
              <a:gd name="connsiteX295" fmla="*/ 842041 w 998239"/>
              <a:gd name="connsiteY295" fmla="*/ 502782 h 2601565"/>
              <a:gd name="connsiteX296" fmla="*/ 839888 w 998239"/>
              <a:gd name="connsiteY296" fmla="*/ 515910 h 2601565"/>
              <a:gd name="connsiteX297" fmla="*/ 801883 w 998239"/>
              <a:gd name="connsiteY297" fmla="*/ 666000 h 2601565"/>
              <a:gd name="connsiteX298" fmla="*/ 832540 w 998239"/>
              <a:gd name="connsiteY298" fmla="*/ 662984 h 2601565"/>
              <a:gd name="connsiteX299" fmla="*/ 861044 w 998239"/>
              <a:gd name="connsiteY299" fmla="*/ 655533 h 2601565"/>
              <a:gd name="connsiteX300" fmla="*/ 887900 w 998239"/>
              <a:gd name="connsiteY300" fmla="*/ 644888 h 2601565"/>
              <a:gd name="connsiteX301" fmla="*/ 913743 w 998239"/>
              <a:gd name="connsiteY301" fmla="*/ 631228 h 2601565"/>
              <a:gd name="connsiteX302" fmla="*/ 937052 w 998239"/>
              <a:gd name="connsiteY302" fmla="*/ 615793 h 2601565"/>
              <a:gd name="connsiteX303" fmla="*/ 958081 w 998239"/>
              <a:gd name="connsiteY303" fmla="*/ 598939 h 2601565"/>
              <a:gd name="connsiteX304" fmla="*/ 978224 w 998239"/>
              <a:gd name="connsiteY304" fmla="*/ 581553 h 2601565"/>
              <a:gd name="connsiteX305" fmla="*/ 996719 w 998239"/>
              <a:gd name="connsiteY305" fmla="*/ 565054 h 2601565"/>
              <a:gd name="connsiteX306" fmla="*/ 998239 w 998239"/>
              <a:gd name="connsiteY306" fmla="*/ 573037 h 2601565"/>
              <a:gd name="connsiteX307" fmla="*/ 981391 w 998239"/>
              <a:gd name="connsiteY307" fmla="*/ 598939 h 2601565"/>
              <a:gd name="connsiteX308" fmla="*/ 960742 w 998239"/>
              <a:gd name="connsiteY308" fmla="*/ 623776 h 2601565"/>
              <a:gd name="connsiteX309" fmla="*/ 935912 w 998239"/>
              <a:gd name="connsiteY309" fmla="*/ 645953 h 2601565"/>
              <a:gd name="connsiteX310" fmla="*/ 908042 w 998239"/>
              <a:gd name="connsiteY310" fmla="*/ 666000 h 2601565"/>
              <a:gd name="connsiteX311" fmla="*/ 878399 w 998239"/>
              <a:gd name="connsiteY311" fmla="*/ 684096 h 2601565"/>
              <a:gd name="connsiteX312" fmla="*/ 846728 w 998239"/>
              <a:gd name="connsiteY312" fmla="*/ 699886 h 2601565"/>
              <a:gd name="connsiteX313" fmla="*/ 814044 w 998239"/>
              <a:gd name="connsiteY313" fmla="*/ 712127 h 2601565"/>
              <a:gd name="connsiteX314" fmla="*/ 780728 w 998239"/>
              <a:gd name="connsiteY314" fmla="*/ 720997 h 2601565"/>
              <a:gd name="connsiteX315" fmla="*/ 773886 w 998239"/>
              <a:gd name="connsiteY315" fmla="*/ 742287 h 2601565"/>
              <a:gd name="connsiteX316" fmla="*/ 764385 w 998239"/>
              <a:gd name="connsiteY316" fmla="*/ 767124 h 2601565"/>
              <a:gd name="connsiteX317" fmla="*/ 753871 w 998239"/>
              <a:gd name="connsiteY317" fmla="*/ 793026 h 2601565"/>
              <a:gd name="connsiteX318" fmla="*/ 740189 w 998239"/>
              <a:gd name="connsiteY318" fmla="*/ 821057 h 2601565"/>
              <a:gd name="connsiteX319" fmla="*/ 725874 w 998239"/>
              <a:gd name="connsiteY319" fmla="*/ 850507 h 2601565"/>
              <a:gd name="connsiteX320" fmla="*/ 710546 w 998239"/>
              <a:gd name="connsiteY320" fmla="*/ 879603 h 2601565"/>
              <a:gd name="connsiteX321" fmla="*/ 705253 w 998239"/>
              <a:gd name="connsiteY321" fmla="*/ 888509 h 2601565"/>
              <a:gd name="connsiteX322" fmla="*/ 657504 w 998239"/>
              <a:gd name="connsiteY322" fmla="*/ 965731 h 2601565"/>
              <a:gd name="connsiteX323" fmla="*/ 646192 w 998239"/>
              <a:gd name="connsiteY323" fmla="*/ 981082 h 2601565"/>
              <a:gd name="connsiteX324" fmla="*/ 631877 w 998239"/>
              <a:gd name="connsiteY324" fmla="*/ 1000774 h 2601565"/>
              <a:gd name="connsiteX325" fmla="*/ 618195 w 998239"/>
              <a:gd name="connsiteY325" fmla="*/ 1014967 h 2601565"/>
              <a:gd name="connsiteX326" fmla="*/ 620348 w 998239"/>
              <a:gd name="connsiteY326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325111 w 998239"/>
              <a:gd name="connsiteY172" fmla="*/ 669960 h 2601565"/>
              <a:gd name="connsiteX173" fmla="*/ 324674 w 998239"/>
              <a:gd name="connsiteY173" fmla="*/ 667064 h 2601565"/>
              <a:gd name="connsiteX174" fmla="*/ 321000 w 998239"/>
              <a:gd name="connsiteY174" fmla="*/ 613131 h 2601565"/>
              <a:gd name="connsiteX175" fmla="*/ 317833 w 998239"/>
              <a:gd name="connsiteY175" fmla="*/ 556715 h 2601565"/>
              <a:gd name="connsiteX176" fmla="*/ 317833 w 998239"/>
              <a:gd name="connsiteY176" fmla="*/ 499057 h 2601565"/>
              <a:gd name="connsiteX177" fmla="*/ 319986 w 998239"/>
              <a:gd name="connsiteY177" fmla="*/ 440866 h 2601565"/>
              <a:gd name="connsiteX178" fmla="*/ 324674 w 998239"/>
              <a:gd name="connsiteY178" fmla="*/ 383208 h 2601565"/>
              <a:gd name="connsiteX179" fmla="*/ 331642 w 998239"/>
              <a:gd name="connsiteY179" fmla="*/ 325726 h 2601565"/>
              <a:gd name="connsiteX180" fmla="*/ 338989 w 998239"/>
              <a:gd name="connsiteY180" fmla="*/ 270197 h 2601565"/>
              <a:gd name="connsiteX181" fmla="*/ 349504 w 998239"/>
              <a:gd name="connsiteY181" fmla="*/ 216264 h 2601565"/>
              <a:gd name="connsiteX182" fmla="*/ 362172 w 998239"/>
              <a:gd name="connsiteY182" fmla="*/ 165524 h 2601565"/>
              <a:gd name="connsiteX183" fmla="*/ 375347 w 998239"/>
              <a:gd name="connsiteY183" fmla="*/ 117446 h 2601565"/>
              <a:gd name="connsiteX184" fmla="*/ 390675 w 998239"/>
              <a:gd name="connsiteY184" fmla="*/ 73980 h 2601565"/>
              <a:gd name="connsiteX185" fmla="*/ 407017 w 998239"/>
              <a:gd name="connsiteY185" fmla="*/ 34418 h 2601565"/>
              <a:gd name="connsiteX186" fmla="*/ 426653 w 998239"/>
              <a:gd name="connsiteY186" fmla="*/ 0 h 2601565"/>
              <a:gd name="connsiteX187" fmla="*/ 424499 w 998239"/>
              <a:gd name="connsiteY187" fmla="*/ 8516 h 2601565"/>
              <a:gd name="connsiteX188" fmla="*/ 423485 w 998239"/>
              <a:gd name="connsiteY188" fmla="*/ 14193 h 2601565"/>
              <a:gd name="connsiteX189" fmla="*/ 422345 w 998239"/>
              <a:gd name="connsiteY189" fmla="*/ 17918 h 2601565"/>
              <a:gd name="connsiteX190" fmla="*/ 422345 w 998239"/>
              <a:gd name="connsiteY190" fmla="*/ 20048 h 2601565"/>
              <a:gd name="connsiteX191" fmla="*/ 423485 w 998239"/>
              <a:gd name="connsiteY191" fmla="*/ 21112 h 2601565"/>
              <a:gd name="connsiteX192" fmla="*/ 423485 w 998239"/>
              <a:gd name="connsiteY192" fmla="*/ 22177 h 2601565"/>
              <a:gd name="connsiteX193" fmla="*/ 424499 w 998239"/>
              <a:gd name="connsiteY193" fmla="*/ 22177 h 2601565"/>
              <a:gd name="connsiteX194" fmla="*/ 424499 w 998239"/>
              <a:gd name="connsiteY194" fmla="*/ 23773 h 2601565"/>
              <a:gd name="connsiteX195" fmla="*/ 423485 w 998239"/>
              <a:gd name="connsiteY195" fmla="*/ 26967 h 2601565"/>
              <a:gd name="connsiteX196" fmla="*/ 422345 w 998239"/>
              <a:gd name="connsiteY196" fmla="*/ 31756 h 2601565"/>
              <a:gd name="connsiteX197" fmla="*/ 420825 w 998239"/>
              <a:gd name="connsiteY197" fmla="*/ 39208 h 2601565"/>
              <a:gd name="connsiteX198" fmla="*/ 417658 w 998239"/>
              <a:gd name="connsiteY198" fmla="*/ 49676 h 2601565"/>
              <a:gd name="connsiteX199" fmla="*/ 412844 w 998239"/>
              <a:gd name="connsiteY199" fmla="*/ 64578 h 2601565"/>
              <a:gd name="connsiteX200" fmla="*/ 408157 w 998239"/>
              <a:gd name="connsiteY200" fmla="*/ 82496 h 2601565"/>
              <a:gd name="connsiteX201" fmla="*/ 400683 w 998239"/>
              <a:gd name="connsiteY201" fmla="*/ 105737 h 2601565"/>
              <a:gd name="connsiteX202" fmla="*/ 391815 w 998239"/>
              <a:gd name="connsiteY202" fmla="*/ 133768 h 2601565"/>
              <a:gd name="connsiteX203" fmla="*/ 381174 w 998239"/>
              <a:gd name="connsiteY203" fmla="*/ 177588 h 2601565"/>
              <a:gd name="connsiteX204" fmla="*/ 373826 w 998239"/>
              <a:gd name="connsiteY204" fmla="*/ 224602 h 2601565"/>
              <a:gd name="connsiteX205" fmla="*/ 367999 w 998239"/>
              <a:gd name="connsiteY205" fmla="*/ 272858 h 2601565"/>
              <a:gd name="connsiteX206" fmla="*/ 360145 w 998239"/>
              <a:gd name="connsiteY206" fmla="*/ 324130 h 2601565"/>
              <a:gd name="connsiteX207" fmla="*/ 359005 w 998239"/>
              <a:gd name="connsiteY207" fmla="*/ 335129 h 2601565"/>
              <a:gd name="connsiteX208" fmla="*/ 357484 w 998239"/>
              <a:gd name="connsiteY208" fmla="*/ 351628 h 2601565"/>
              <a:gd name="connsiteX209" fmla="*/ 356344 w 998239"/>
              <a:gd name="connsiteY209" fmla="*/ 369015 h 2601565"/>
              <a:gd name="connsiteX210" fmla="*/ 355331 w 998239"/>
              <a:gd name="connsiteY210" fmla="*/ 387997 h 2601565"/>
              <a:gd name="connsiteX211" fmla="*/ 355331 w 998239"/>
              <a:gd name="connsiteY211" fmla="*/ 407513 h 2601565"/>
              <a:gd name="connsiteX212" fmla="*/ 357484 w 998239"/>
              <a:gd name="connsiteY212" fmla="*/ 425077 h 2601565"/>
              <a:gd name="connsiteX213" fmla="*/ 360145 w 998239"/>
              <a:gd name="connsiteY213" fmla="*/ 440334 h 2601565"/>
              <a:gd name="connsiteX214" fmla="*/ 364832 w 998239"/>
              <a:gd name="connsiteY214" fmla="*/ 450979 h 2601565"/>
              <a:gd name="connsiteX215" fmla="*/ 390168 w 998239"/>
              <a:gd name="connsiteY215" fmla="*/ 448849 h 2601565"/>
              <a:gd name="connsiteX216" fmla="*/ 414997 w 998239"/>
              <a:gd name="connsiteY216" fmla="*/ 440334 h 2601565"/>
              <a:gd name="connsiteX217" fmla="*/ 438687 w 998239"/>
              <a:gd name="connsiteY217" fmla="*/ 426673 h 2601565"/>
              <a:gd name="connsiteX218" fmla="*/ 463010 w 998239"/>
              <a:gd name="connsiteY218" fmla="*/ 407513 h 2601565"/>
              <a:gd name="connsiteX219" fmla="*/ 485179 w 998239"/>
              <a:gd name="connsiteY219" fmla="*/ 385336 h 2601565"/>
              <a:gd name="connsiteX220" fmla="*/ 506842 w 998239"/>
              <a:gd name="connsiteY220" fmla="*/ 358370 h 2601565"/>
              <a:gd name="connsiteX221" fmla="*/ 527364 w 998239"/>
              <a:gd name="connsiteY221" fmla="*/ 329807 h 2601565"/>
              <a:gd name="connsiteX222" fmla="*/ 546367 w 998239"/>
              <a:gd name="connsiteY222" fmla="*/ 299825 h 2601565"/>
              <a:gd name="connsiteX223" fmla="*/ 564862 w 998239"/>
              <a:gd name="connsiteY223" fmla="*/ 268068 h 2601565"/>
              <a:gd name="connsiteX224" fmla="*/ 580697 w 998239"/>
              <a:gd name="connsiteY224" fmla="*/ 235247 h 2601565"/>
              <a:gd name="connsiteX225" fmla="*/ 595519 w 998239"/>
              <a:gd name="connsiteY225" fmla="*/ 203491 h 2601565"/>
              <a:gd name="connsiteX226" fmla="*/ 607680 w 998239"/>
              <a:gd name="connsiteY226" fmla="*/ 172798 h 2601565"/>
              <a:gd name="connsiteX227" fmla="*/ 613508 w 998239"/>
              <a:gd name="connsiteY227" fmla="*/ 172798 h 2601565"/>
              <a:gd name="connsiteX228" fmla="*/ 613508 w 998239"/>
              <a:gd name="connsiteY228" fmla="*/ 175992 h 2601565"/>
              <a:gd name="connsiteX229" fmla="*/ 604006 w 998239"/>
              <a:gd name="connsiteY229" fmla="*/ 206684 h 2601565"/>
              <a:gd name="connsiteX230" fmla="*/ 593365 w 998239"/>
              <a:gd name="connsiteY230" fmla="*/ 238440 h 2601565"/>
              <a:gd name="connsiteX231" fmla="*/ 581837 w 998239"/>
              <a:gd name="connsiteY231" fmla="*/ 269132 h 2601565"/>
              <a:gd name="connsiteX232" fmla="*/ 570183 w 998239"/>
              <a:gd name="connsiteY232" fmla="*/ 298760 h 2601565"/>
              <a:gd name="connsiteX233" fmla="*/ 558021 w 998239"/>
              <a:gd name="connsiteY233" fmla="*/ 327678 h 2601565"/>
              <a:gd name="connsiteX234" fmla="*/ 544339 w 998239"/>
              <a:gd name="connsiteY234" fmla="*/ 354645 h 2601565"/>
              <a:gd name="connsiteX235" fmla="*/ 530025 w 998239"/>
              <a:gd name="connsiteY235" fmla="*/ 380546 h 2601565"/>
              <a:gd name="connsiteX236" fmla="*/ 512669 w 998239"/>
              <a:gd name="connsiteY236" fmla="*/ 404319 h 2601565"/>
              <a:gd name="connsiteX237" fmla="*/ 494680 w 998239"/>
              <a:gd name="connsiteY237" fmla="*/ 427738 h 2601565"/>
              <a:gd name="connsiteX238" fmla="*/ 473524 w 998239"/>
              <a:gd name="connsiteY238" fmla="*/ 446720 h 2601565"/>
              <a:gd name="connsiteX239" fmla="*/ 449329 w 998239"/>
              <a:gd name="connsiteY239" fmla="*/ 464107 h 2601565"/>
              <a:gd name="connsiteX240" fmla="*/ 422345 w 998239"/>
              <a:gd name="connsiteY240" fmla="*/ 479542 h 2601565"/>
              <a:gd name="connsiteX241" fmla="*/ 393842 w 998239"/>
              <a:gd name="connsiteY241" fmla="*/ 491073 h 2601565"/>
              <a:gd name="connsiteX242" fmla="*/ 360145 w 998239"/>
              <a:gd name="connsiteY242" fmla="*/ 499057 h 2601565"/>
              <a:gd name="connsiteX243" fmla="*/ 361158 w 998239"/>
              <a:gd name="connsiteY243" fmla="*/ 554586 h 2601565"/>
              <a:gd name="connsiteX244" fmla="*/ 365845 w 998239"/>
              <a:gd name="connsiteY244" fmla="*/ 607455 h 2601565"/>
              <a:gd name="connsiteX245" fmla="*/ 373826 w 998239"/>
              <a:gd name="connsiteY245" fmla="*/ 657662 h 2601565"/>
              <a:gd name="connsiteX246" fmla="*/ 384341 w 998239"/>
              <a:gd name="connsiteY246" fmla="*/ 705208 h 2601565"/>
              <a:gd name="connsiteX247" fmla="*/ 397516 w 998239"/>
              <a:gd name="connsiteY247" fmla="*/ 750625 h 2601565"/>
              <a:gd name="connsiteX248" fmla="*/ 411831 w 998239"/>
              <a:gd name="connsiteY248" fmla="*/ 794090 h 2601565"/>
              <a:gd name="connsiteX249" fmla="*/ 428172 w 998239"/>
              <a:gd name="connsiteY249" fmla="*/ 835250 h 2601565"/>
              <a:gd name="connsiteX250" fmla="*/ 444515 w 998239"/>
              <a:gd name="connsiteY250" fmla="*/ 875345 h 2601565"/>
              <a:gd name="connsiteX251" fmla="*/ 449329 w 998239"/>
              <a:gd name="connsiteY251" fmla="*/ 884925 h 2601565"/>
              <a:gd name="connsiteX252" fmla="*/ 453509 w 998239"/>
              <a:gd name="connsiteY252" fmla="*/ 896634 h 2601565"/>
              <a:gd name="connsiteX253" fmla="*/ 459336 w 998239"/>
              <a:gd name="connsiteY253" fmla="*/ 909231 h 2601565"/>
              <a:gd name="connsiteX254" fmla="*/ 464657 w 998239"/>
              <a:gd name="connsiteY254" fmla="*/ 922536 h 2601565"/>
              <a:gd name="connsiteX255" fmla="*/ 471498 w 998239"/>
              <a:gd name="connsiteY255" fmla="*/ 935132 h 2601565"/>
              <a:gd name="connsiteX256" fmla="*/ 479352 w 998239"/>
              <a:gd name="connsiteY256" fmla="*/ 945776 h 2601565"/>
              <a:gd name="connsiteX257" fmla="*/ 488853 w 998239"/>
              <a:gd name="connsiteY257" fmla="*/ 955180 h 2601565"/>
              <a:gd name="connsiteX258" fmla="*/ 499494 w 998239"/>
              <a:gd name="connsiteY258" fmla="*/ 962099 h 2601565"/>
              <a:gd name="connsiteX259" fmla="*/ 512163 w 998239"/>
              <a:gd name="connsiteY259" fmla="*/ 964760 h 2601565"/>
              <a:gd name="connsiteX260" fmla="*/ 525338 w 998239"/>
              <a:gd name="connsiteY260" fmla="*/ 964228 h 2601565"/>
              <a:gd name="connsiteX261" fmla="*/ 549027 w 998239"/>
              <a:gd name="connsiteY261" fmla="*/ 956244 h 2601565"/>
              <a:gd name="connsiteX262" fmla="*/ 570183 w 998239"/>
              <a:gd name="connsiteY262" fmla="*/ 943116 h 2601565"/>
              <a:gd name="connsiteX263" fmla="*/ 590705 w 998239"/>
              <a:gd name="connsiteY263" fmla="*/ 926617 h 2601565"/>
              <a:gd name="connsiteX264" fmla="*/ 607680 w 998239"/>
              <a:gd name="connsiteY264" fmla="*/ 907101 h 2601565"/>
              <a:gd name="connsiteX265" fmla="*/ 624022 w 998239"/>
              <a:gd name="connsiteY265" fmla="*/ 885989 h 2601565"/>
              <a:gd name="connsiteX266" fmla="*/ 639350 w 998239"/>
              <a:gd name="connsiteY266" fmla="*/ 863813 h 2601565"/>
              <a:gd name="connsiteX267" fmla="*/ 653032 w 998239"/>
              <a:gd name="connsiteY267" fmla="*/ 842701 h 2601565"/>
              <a:gd name="connsiteX268" fmla="*/ 664687 w 998239"/>
              <a:gd name="connsiteY268" fmla="*/ 822476 h 2601565"/>
              <a:gd name="connsiteX269" fmla="*/ 690530 w 998239"/>
              <a:gd name="connsiteY269" fmla="*/ 776527 h 2601565"/>
              <a:gd name="connsiteX270" fmla="*/ 715359 w 998239"/>
              <a:gd name="connsiteY270" fmla="*/ 724723 h 2601565"/>
              <a:gd name="connsiteX271" fmla="*/ 740189 w 998239"/>
              <a:gd name="connsiteY271" fmla="*/ 668129 h 2601565"/>
              <a:gd name="connsiteX272" fmla="*/ 763372 w 998239"/>
              <a:gd name="connsiteY272" fmla="*/ 606390 h 2601565"/>
              <a:gd name="connsiteX273" fmla="*/ 784528 w 998239"/>
              <a:gd name="connsiteY273" fmla="*/ 541280 h 2601565"/>
              <a:gd name="connsiteX274" fmla="*/ 803530 w 998239"/>
              <a:gd name="connsiteY274" fmla="*/ 472090 h 2601565"/>
              <a:gd name="connsiteX275" fmla="*/ 820886 w 998239"/>
              <a:gd name="connsiteY275" fmla="*/ 399707 h 2601565"/>
              <a:gd name="connsiteX276" fmla="*/ 833553 w 998239"/>
              <a:gd name="connsiteY276" fmla="*/ 324662 h 2601565"/>
              <a:gd name="connsiteX277" fmla="*/ 843055 w 998239"/>
              <a:gd name="connsiteY277" fmla="*/ 247843 h 2601565"/>
              <a:gd name="connsiteX278" fmla="*/ 848882 w 998239"/>
              <a:gd name="connsiteY278" fmla="*/ 169250 h 2601565"/>
              <a:gd name="connsiteX279" fmla="*/ 853569 w 998239"/>
              <a:gd name="connsiteY279" fmla="*/ 172798 h 2601565"/>
              <a:gd name="connsiteX280" fmla="*/ 857370 w 998239"/>
              <a:gd name="connsiteY280" fmla="*/ 181846 h 2601565"/>
              <a:gd name="connsiteX281" fmla="*/ 860537 w 998239"/>
              <a:gd name="connsiteY281" fmla="*/ 195152 h 2601565"/>
              <a:gd name="connsiteX282" fmla="*/ 862057 w 998239"/>
              <a:gd name="connsiteY282" fmla="*/ 212538 h 2601565"/>
              <a:gd name="connsiteX283" fmla="*/ 863070 w 998239"/>
              <a:gd name="connsiteY283" fmla="*/ 232586 h 2601565"/>
              <a:gd name="connsiteX284" fmla="*/ 863070 w 998239"/>
              <a:gd name="connsiteY284" fmla="*/ 255827 h 2601565"/>
              <a:gd name="connsiteX285" fmla="*/ 863070 w 998239"/>
              <a:gd name="connsiteY285" fmla="*/ 280664 h 2601565"/>
              <a:gd name="connsiteX286" fmla="*/ 862057 w 998239"/>
              <a:gd name="connsiteY286" fmla="*/ 307630 h 2601565"/>
              <a:gd name="connsiteX287" fmla="*/ 860537 w 998239"/>
              <a:gd name="connsiteY287" fmla="*/ 335129 h 2601565"/>
              <a:gd name="connsiteX288" fmla="*/ 858383 w 998239"/>
              <a:gd name="connsiteY288" fmla="*/ 363160 h 2601565"/>
              <a:gd name="connsiteX289" fmla="*/ 855216 w 998239"/>
              <a:gd name="connsiteY289" fmla="*/ 391191 h 2601565"/>
              <a:gd name="connsiteX290" fmla="*/ 853569 w 998239"/>
              <a:gd name="connsiteY290" fmla="*/ 418157 h 2601565"/>
              <a:gd name="connsiteX291" fmla="*/ 850402 w 998239"/>
              <a:gd name="connsiteY291" fmla="*/ 442995 h 2601565"/>
              <a:gd name="connsiteX292" fmla="*/ 847869 w 998239"/>
              <a:gd name="connsiteY292" fmla="*/ 466236 h 2601565"/>
              <a:gd name="connsiteX293" fmla="*/ 844701 w 998239"/>
              <a:gd name="connsiteY293" fmla="*/ 486283 h 2601565"/>
              <a:gd name="connsiteX294" fmla="*/ 842041 w 998239"/>
              <a:gd name="connsiteY294" fmla="*/ 502782 h 2601565"/>
              <a:gd name="connsiteX295" fmla="*/ 839888 w 998239"/>
              <a:gd name="connsiteY295" fmla="*/ 515910 h 2601565"/>
              <a:gd name="connsiteX296" fmla="*/ 801883 w 998239"/>
              <a:gd name="connsiteY296" fmla="*/ 666000 h 2601565"/>
              <a:gd name="connsiteX297" fmla="*/ 832540 w 998239"/>
              <a:gd name="connsiteY297" fmla="*/ 662984 h 2601565"/>
              <a:gd name="connsiteX298" fmla="*/ 861044 w 998239"/>
              <a:gd name="connsiteY298" fmla="*/ 655533 h 2601565"/>
              <a:gd name="connsiteX299" fmla="*/ 887900 w 998239"/>
              <a:gd name="connsiteY299" fmla="*/ 644888 h 2601565"/>
              <a:gd name="connsiteX300" fmla="*/ 913743 w 998239"/>
              <a:gd name="connsiteY300" fmla="*/ 631228 h 2601565"/>
              <a:gd name="connsiteX301" fmla="*/ 937052 w 998239"/>
              <a:gd name="connsiteY301" fmla="*/ 615793 h 2601565"/>
              <a:gd name="connsiteX302" fmla="*/ 958081 w 998239"/>
              <a:gd name="connsiteY302" fmla="*/ 598939 h 2601565"/>
              <a:gd name="connsiteX303" fmla="*/ 978224 w 998239"/>
              <a:gd name="connsiteY303" fmla="*/ 581553 h 2601565"/>
              <a:gd name="connsiteX304" fmla="*/ 996719 w 998239"/>
              <a:gd name="connsiteY304" fmla="*/ 565054 h 2601565"/>
              <a:gd name="connsiteX305" fmla="*/ 998239 w 998239"/>
              <a:gd name="connsiteY305" fmla="*/ 573037 h 2601565"/>
              <a:gd name="connsiteX306" fmla="*/ 981391 w 998239"/>
              <a:gd name="connsiteY306" fmla="*/ 598939 h 2601565"/>
              <a:gd name="connsiteX307" fmla="*/ 960742 w 998239"/>
              <a:gd name="connsiteY307" fmla="*/ 623776 h 2601565"/>
              <a:gd name="connsiteX308" fmla="*/ 935912 w 998239"/>
              <a:gd name="connsiteY308" fmla="*/ 645953 h 2601565"/>
              <a:gd name="connsiteX309" fmla="*/ 908042 w 998239"/>
              <a:gd name="connsiteY309" fmla="*/ 666000 h 2601565"/>
              <a:gd name="connsiteX310" fmla="*/ 878399 w 998239"/>
              <a:gd name="connsiteY310" fmla="*/ 684096 h 2601565"/>
              <a:gd name="connsiteX311" fmla="*/ 846728 w 998239"/>
              <a:gd name="connsiteY311" fmla="*/ 699886 h 2601565"/>
              <a:gd name="connsiteX312" fmla="*/ 814044 w 998239"/>
              <a:gd name="connsiteY312" fmla="*/ 712127 h 2601565"/>
              <a:gd name="connsiteX313" fmla="*/ 780728 w 998239"/>
              <a:gd name="connsiteY313" fmla="*/ 720997 h 2601565"/>
              <a:gd name="connsiteX314" fmla="*/ 773886 w 998239"/>
              <a:gd name="connsiteY314" fmla="*/ 742287 h 2601565"/>
              <a:gd name="connsiteX315" fmla="*/ 764385 w 998239"/>
              <a:gd name="connsiteY315" fmla="*/ 767124 h 2601565"/>
              <a:gd name="connsiteX316" fmla="*/ 753871 w 998239"/>
              <a:gd name="connsiteY316" fmla="*/ 793026 h 2601565"/>
              <a:gd name="connsiteX317" fmla="*/ 740189 w 998239"/>
              <a:gd name="connsiteY317" fmla="*/ 821057 h 2601565"/>
              <a:gd name="connsiteX318" fmla="*/ 725874 w 998239"/>
              <a:gd name="connsiteY318" fmla="*/ 850507 h 2601565"/>
              <a:gd name="connsiteX319" fmla="*/ 710546 w 998239"/>
              <a:gd name="connsiteY319" fmla="*/ 879603 h 2601565"/>
              <a:gd name="connsiteX320" fmla="*/ 705253 w 998239"/>
              <a:gd name="connsiteY320" fmla="*/ 888509 h 2601565"/>
              <a:gd name="connsiteX321" fmla="*/ 657504 w 998239"/>
              <a:gd name="connsiteY321" fmla="*/ 965731 h 2601565"/>
              <a:gd name="connsiteX322" fmla="*/ 646192 w 998239"/>
              <a:gd name="connsiteY322" fmla="*/ 981082 h 2601565"/>
              <a:gd name="connsiteX323" fmla="*/ 631877 w 998239"/>
              <a:gd name="connsiteY323" fmla="*/ 1000774 h 2601565"/>
              <a:gd name="connsiteX324" fmla="*/ 618195 w 998239"/>
              <a:gd name="connsiteY324" fmla="*/ 1014967 h 2601565"/>
              <a:gd name="connsiteX325" fmla="*/ 620348 w 998239"/>
              <a:gd name="connsiteY325" fmla="*/ 1025612 h 260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998239" h="2601565">
                <a:moveTo>
                  <a:pt x="587538" y="1212780"/>
                </a:moveTo>
                <a:cubicBezTo>
                  <a:pt x="584751" y="1224311"/>
                  <a:pt x="581964" y="1236020"/>
                  <a:pt x="579177" y="1247552"/>
                </a:cubicBezTo>
                <a:cubicBezTo>
                  <a:pt x="577530" y="1259439"/>
                  <a:pt x="576010" y="1271148"/>
                  <a:pt x="574363" y="1283035"/>
                </a:cubicBezTo>
                <a:cubicBezTo>
                  <a:pt x="573730" y="1295453"/>
                  <a:pt x="572970" y="1308049"/>
                  <a:pt x="572336" y="1320468"/>
                </a:cubicBezTo>
                <a:cubicBezTo>
                  <a:pt x="571956" y="1333064"/>
                  <a:pt x="571576" y="1345483"/>
                  <a:pt x="571196" y="1358079"/>
                </a:cubicBezTo>
                <a:cubicBezTo>
                  <a:pt x="571576" y="1370676"/>
                  <a:pt x="571956" y="1383094"/>
                  <a:pt x="572336" y="1395691"/>
                </a:cubicBezTo>
                <a:cubicBezTo>
                  <a:pt x="572970" y="1408464"/>
                  <a:pt x="573730" y="1421415"/>
                  <a:pt x="574363" y="1434189"/>
                </a:cubicBezTo>
                <a:cubicBezTo>
                  <a:pt x="575250" y="1446962"/>
                  <a:pt x="576136" y="1459558"/>
                  <a:pt x="577023" y="1472331"/>
                </a:cubicBezTo>
                <a:cubicBezTo>
                  <a:pt x="578037" y="1484750"/>
                  <a:pt x="579177" y="1497347"/>
                  <a:pt x="580190" y="1509765"/>
                </a:cubicBezTo>
                <a:cubicBezTo>
                  <a:pt x="580317" y="1528038"/>
                  <a:pt x="580570" y="1546490"/>
                  <a:pt x="580697" y="1564763"/>
                </a:cubicBezTo>
                <a:cubicBezTo>
                  <a:pt x="579810" y="1583036"/>
                  <a:pt x="578924" y="1601487"/>
                  <a:pt x="578037" y="1619760"/>
                </a:cubicBezTo>
                <a:cubicBezTo>
                  <a:pt x="576516" y="1637324"/>
                  <a:pt x="574870" y="1655065"/>
                  <a:pt x="573350" y="1672629"/>
                </a:cubicBezTo>
                <a:cubicBezTo>
                  <a:pt x="571449" y="1689837"/>
                  <a:pt x="569423" y="1707223"/>
                  <a:pt x="567522" y="1724432"/>
                </a:cubicBezTo>
                <a:lnTo>
                  <a:pt x="564474" y="1798067"/>
                </a:lnTo>
                <a:lnTo>
                  <a:pt x="565843" y="1798067"/>
                </a:lnTo>
                <a:cubicBezTo>
                  <a:pt x="575951" y="1866817"/>
                  <a:pt x="545760" y="1935567"/>
                  <a:pt x="596167" y="2004317"/>
                </a:cubicBezTo>
                <a:lnTo>
                  <a:pt x="614772" y="2015335"/>
                </a:lnTo>
                <a:lnTo>
                  <a:pt x="633212" y="2026005"/>
                </a:lnTo>
                <a:lnTo>
                  <a:pt x="649037" y="2036824"/>
                </a:lnTo>
                <a:lnTo>
                  <a:pt x="682546" y="2063750"/>
                </a:lnTo>
                <a:lnTo>
                  <a:pt x="712427" y="2092373"/>
                </a:lnTo>
                <a:lnTo>
                  <a:pt x="738220" y="2120464"/>
                </a:lnTo>
                <a:lnTo>
                  <a:pt x="761610" y="2148686"/>
                </a:lnTo>
                <a:lnTo>
                  <a:pt x="783089" y="2177264"/>
                </a:lnTo>
                <a:lnTo>
                  <a:pt x="803347" y="2204774"/>
                </a:lnTo>
                <a:lnTo>
                  <a:pt x="821429" y="2231393"/>
                </a:lnTo>
                <a:cubicBezTo>
                  <a:pt x="818546" y="2232931"/>
                  <a:pt x="815757" y="2234553"/>
                  <a:pt x="812873" y="2236092"/>
                </a:cubicBezTo>
                <a:lnTo>
                  <a:pt x="783805" y="2203301"/>
                </a:lnTo>
                <a:lnTo>
                  <a:pt x="753719" y="2172059"/>
                </a:lnTo>
                <a:lnTo>
                  <a:pt x="722647" y="2142999"/>
                </a:lnTo>
                <a:lnTo>
                  <a:pt x="690330" y="2116510"/>
                </a:lnTo>
                <a:lnTo>
                  <a:pt x="655982" y="2093118"/>
                </a:lnTo>
                <a:lnTo>
                  <a:pt x="620297" y="2072215"/>
                </a:lnTo>
                <a:lnTo>
                  <a:pt x="583862" y="2054108"/>
                </a:lnTo>
                <a:lnTo>
                  <a:pt x="545427" y="2040553"/>
                </a:lnTo>
                <a:lnTo>
                  <a:pt x="511522" y="2221026"/>
                </a:lnTo>
                <a:lnTo>
                  <a:pt x="546020" y="2245768"/>
                </a:lnTo>
                <a:lnTo>
                  <a:pt x="576539" y="2272514"/>
                </a:lnTo>
                <a:lnTo>
                  <a:pt x="601206" y="2299617"/>
                </a:lnTo>
                <a:lnTo>
                  <a:pt x="620912" y="2328269"/>
                </a:lnTo>
                <a:lnTo>
                  <a:pt x="635746" y="2357733"/>
                </a:lnTo>
                <a:lnTo>
                  <a:pt x="645162" y="2386515"/>
                </a:lnTo>
                <a:lnTo>
                  <a:pt x="649446" y="2415678"/>
                </a:lnTo>
                <a:cubicBezTo>
                  <a:pt x="649029" y="2425205"/>
                  <a:pt x="648613" y="2434733"/>
                  <a:pt x="648196" y="2444260"/>
                </a:cubicBezTo>
                <a:lnTo>
                  <a:pt x="641984" y="2470935"/>
                </a:lnTo>
                <a:cubicBezTo>
                  <a:pt x="640377" y="2471356"/>
                  <a:pt x="638864" y="2471859"/>
                  <a:pt x="637257" y="2472280"/>
                </a:cubicBezTo>
                <a:lnTo>
                  <a:pt x="635317" y="2465092"/>
                </a:lnTo>
                <a:cubicBezTo>
                  <a:pt x="637310" y="2459724"/>
                  <a:pt x="639094" y="2454375"/>
                  <a:pt x="641087" y="2449008"/>
                </a:cubicBezTo>
                <a:lnTo>
                  <a:pt x="641384" y="2430972"/>
                </a:lnTo>
                <a:cubicBezTo>
                  <a:pt x="640730" y="2424303"/>
                  <a:pt x="639868" y="2417652"/>
                  <a:pt x="639215" y="2410982"/>
                </a:cubicBezTo>
                <a:lnTo>
                  <a:pt x="632287" y="2390884"/>
                </a:lnTo>
                <a:lnTo>
                  <a:pt x="621944" y="2369828"/>
                </a:lnTo>
                <a:lnTo>
                  <a:pt x="609133" y="2349453"/>
                </a:lnTo>
                <a:lnTo>
                  <a:pt x="593107" y="2329922"/>
                </a:lnTo>
                <a:lnTo>
                  <a:pt x="574242" y="2311561"/>
                </a:lnTo>
                <a:lnTo>
                  <a:pt x="554736" y="2295077"/>
                </a:lnTo>
                <a:lnTo>
                  <a:pt x="542732" y="2286998"/>
                </a:lnTo>
                <a:lnTo>
                  <a:pt x="533341" y="2278769"/>
                </a:lnTo>
                <a:lnTo>
                  <a:pt x="523778" y="2272829"/>
                </a:lnTo>
                <a:lnTo>
                  <a:pt x="514151" y="2267440"/>
                </a:lnTo>
                <a:lnTo>
                  <a:pt x="503656" y="2264952"/>
                </a:lnTo>
                <a:cubicBezTo>
                  <a:pt x="499509" y="2279612"/>
                  <a:pt x="495153" y="2294293"/>
                  <a:pt x="491006" y="2308954"/>
                </a:cubicBezTo>
                <a:lnTo>
                  <a:pt x="476330" y="2349959"/>
                </a:lnTo>
                <a:lnTo>
                  <a:pt x="459509" y="2391527"/>
                </a:lnTo>
                <a:lnTo>
                  <a:pt x="439580" y="2432199"/>
                </a:lnTo>
                <a:lnTo>
                  <a:pt x="416585" y="2475063"/>
                </a:lnTo>
                <a:lnTo>
                  <a:pt x="389961" y="2519626"/>
                </a:lnTo>
                <a:cubicBezTo>
                  <a:pt x="388016" y="2521987"/>
                  <a:pt x="386166" y="2524431"/>
                  <a:pt x="384223" y="2526793"/>
                </a:cubicBezTo>
                <a:cubicBezTo>
                  <a:pt x="382007" y="2530545"/>
                  <a:pt x="379909" y="2534194"/>
                  <a:pt x="377695" y="2537945"/>
                </a:cubicBezTo>
                <a:lnTo>
                  <a:pt x="368996" y="2549023"/>
                </a:lnTo>
                <a:cubicBezTo>
                  <a:pt x="366340" y="2552997"/>
                  <a:pt x="363590" y="2556889"/>
                  <a:pt x="360933" y="2560863"/>
                </a:cubicBezTo>
                <a:cubicBezTo>
                  <a:pt x="357742" y="2564976"/>
                  <a:pt x="354759" y="2569071"/>
                  <a:pt x="351567" y="2573185"/>
                </a:cubicBezTo>
                <a:cubicBezTo>
                  <a:pt x="348253" y="2576583"/>
                  <a:pt x="344845" y="2579898"/>
                  <a:pt x="341532" y="2583296"/>
                </a:cubicBezTo>
                <a:lnTo>
                  <a:pt x="331557" y="2592037"/>
                </a:lnTo>
                <a:cubicBezTo>
                  <a:pt x="328072" y="2594268"/>
                  <a:pt x="324609" y="2596315"/>
                  <a:pt x="321124" y="2598545"/>
                </a:cubicBezTo>
                <a:lnTo>
                  <a:pt x="312044" y="2601565"/>
                </a:lnTo>
                <a:lnTo>
                  <a:pt x="309960" y="2597301"/>
                </a:lnTo>
                <a:lnTo>
                  <a:pt x="342120" y="2563687"/>
                </a:lnTo>
                <a:lnTo>
                  <a:pt x="370336" y="2526618"/>
                </a:lnTo>
                <a:cubicBezTo>
                  <a:pt x="378250" y="2513428"/>
                  <a:pt x="386374" y="2500220"/>
                  <a:pt x="394287" y="2487031"/>
                </a:cubicBezTo>
                <a:cubicBezTo>
                  <a:pt x="400522" y="2473997"/>
                  <a:pt x="406966" y="2460942"/>
                  <a:pt x="413201" y="2447908"/>
                </a:cubicBezTo>
                <a:lnTo>
                  <a:pt x="428806" y="2409545"/>
                </a:lnTo>
                <a:lnTo>
                  <a:pt x="435216" y="2381215"/>
                </a:lnTo>
                <a:cubicBezTo>
                  <a:pt x="436011" y="2381505"/>
                  <a:pt x="436712" y="2381714"/>
                  <a:pt x="437508" y="2382004"/>
                </a:cubicBezTo>
                <a:lnTo>
                  <a:pt x="438204" y="2381394"/>
                </a:lnTo>
                <a:lnTo>
                  <a:pt x="438054" y="2380044"/>
                </a:lnTo>
                <a:cubicBezTo>
                  <a:pt x="437889" y="2379695"/>
                  <a:pt x="437817" y="2379429"/>
                  <a:pt x="437652" y="2379080"/>
                </a:cubicBezTo>
                <a:cubicBezTo>
                  <a:pt x="437319" y="2378383"/>
                  <a:pt x="437082" y="2377769"/>
                  <a:pt x="436750" y="2377071"/>
                </a:cubicBezTo>
                <a:cubicBezTo>
                  <a:pt x="437121" y="2376583"/>
                  <a:pt x="437397" y="2376012"/>
                  <a:pt x="437767" y="2375523"/>
                </a:cubicBezTo>
                <a:cubicBezTo>
                  <a:pt x="437748" y="2375101"/>
                  <a:pt x="437730" y="2374678"/>
                  <a:pt x="437711" y="2374255"/>
                </a:cubicBezTo>
                <a:cubicBezTo>
                  <a:pt x="437777" y="2373703"/>
                  <a:pt x="437938" y="2373233"/>
                  <a:pt x="438004" y="2372682"/>
                </a:cubicBezTo>
                <a:lnTo>
                  <a:pt x="437308" y="2373292"/>
                </a:lnTo>
                <a:lnTo>
                  <a:pt x="437711" y="2374255"/>
                </a:lnTo>
                <a:cubicBezTo>
                  <a:pt x="436911" y="2376603"/>
                  <a:pt x="436017" y="2378868"/>
                  <a:pt x="435216" y="2381215"/>
                </a:cubicBezTo>
                <a:lnTo>
                  <a:pt x="419562" y="2378474"/>
                </a:lnTo>
                <a:lnTo>
                  <a:pt x="399876" y="2379925"/>
                </a:lnTo>
                <a:lnTo>
                  <a:pt x="378919" y="2383310"/>
                </a:lnTo>
                <a:lnTo>
                  <a:pt x="355837" y="2389713"/>
                </a:lnTo>
                <a:lnTo>
                  <a:pt x="331860" y="2398379"/>
                </a:lnTo>
                <a:lnTo>
                  <a:pt x="307564" y="2407986"/>
                </a:lnTo>
                <a:lnTo>
                  <a:pt x="283791" y="2419271"/>
                </a:lnTo>
                <a:lnTo>
                  <a:pt x="261091" y="2430275"/>
                </a:lnTo>
                <a:lnTo>
                  <a:pt x="258707" y="2431515"/>
                </a:lnTo>
                <a:lnTo>
                  <a:pt x="264907" y="2418233"/>
                </a:lnTo>
                <a:lnTo>
                  <a:pt x="283331" y="2403215"/>
                </a:lnTo>
                <a:lnTo>
                  <a:pt x="306269" y="2389370"/>
                </a:lnTo>
                <a:lnTo>
                  <a:pt x="330709" y="2376839"/>
                </a:lnTo>
                <a:lnTo>
                  <a:pt x="356078" y="2366953"/>
                </a:lnTo>
                <a:lnTo>
                  <a:pt x="384546" y="2359782"/>
                </a:lnTo>
                <a:lnTo>
                  <a:pt x="448037" y="2345291"/>
                </a:lnTo>
                <a:lnTo>
                  <a:pt x="456052" y="2295805"/>
                </a:lnTo>
                <a:lnTo>
                  <a:pt x="459891" y="2246520"/>
                </a:lnTo>
                <a:cubicBezTo>
                  <a:pt x="459776" y="2229887"/>
                  <a:pt x="459662" y="2213254"/>
                  <a:pt x="459547" y="2196621"/>
                </a:cubicBezTo>
                <a:lnTo>
                  <a:pt x="455007" y="2147109"/>
                </a:lnTo>
                <a:lnTo>
                  <a:pt x="414605" y="1999908"/>
                </a:lnTo>
                <a:lnTo>
                  <a:pt x="392039" y="2033339"/>
                </a:lnTo>
                <a:lnTo>
                  <a:pt x="351498" y="2087417"/>
                </a:lnTo>
                <a:lnTo>
                  <a:pt x="308424" y="2139893"/>
                </a:lnTo>
                <a:lnTo>
                  <a:pt x="266098" y="2190203"/>
                </a:lnTo>
                <a:lnTo>
                  <a:pt x="221074" y="2236952"/>
                </a:lnTo>
                <a:lnTo>
                  <a:pt x="175500" y="2279195"/>
                </a:lnTo>
                <a:lnTo>
                  <a:pt x="130958" y="2318489"/>
                </a:lnTo>
                <a:lnTo>
                  <a:pt x="86731" y="2351876"/>
                </a:lnTo>
                <a:lnTo>
                  <a:pt x="43708" y="2380769"/>
                </a:lnTo>
                <a:lnTo>
                  <a:pt x="0" y="2402513"/>
                </a:lnTo>
                <a:cubicBezTo>
                  <a:pt x="2609" y="2400182"/>
                  <a:pt x="5072" y="2397772"/>
                  <a:pt x="7680" y="2395440"/>
                </a:cubicBezTo>
                <a:cubicBezTo>
                  <a:pt x="9310" y="2393749"/>
                  <a:pt x="10684" y="2392153"/>
                  <a:pt x="12312" y="2390461"/>
                </a:cubicBezTo>
                <a:lnTo>
                  <a:pt x="15901" y="2387490"/>
                </a:lnTo>
                <a:lnTo>
                  <a:pt x="17197" y="2385386"/>
                </a:lnTo>
                <a:lnTo>
                  <a:pt x="16525" y="2383620"/>
                </a:lnTo>
                <a:lnTo>
                  <a:pt x="17174" y="2382567"/>
                </a:lnTo>
                <a:lnTo>
                  <a:pt x="15999" y="2381933"/>
                </a:lnTo>
                <a:lnTo>
                  <a:pt x="16971" y="2380354"/>
                </a:lnTo>
                <a:cubicBezTo>
                  <a:pt x="18060" y="2379540"/>
                  <a:pt x="19002" y="2378645"/>
                  <a:pt x="20090" y="2377830"/>
                </a:cubicBezTo>
                <a:lnTo>
                  <a:pt x="24327" y="2373807"/>
                </a:lnTo>
                <a:lnTo>
                  <a:pt x="30627" y="2367391"/>
                </a:lnTo>
                <a:cubicBezTo>
                  <a:pt x="33961" y="2364516"/>
                  <a:pt x="37335" y="2361897"/>
                  <a:pt x="40670" y="2359024"/>
                </a:cubicBezTo>
                <a:cubicBezTo>
                  <a:pt x="45602" y="2355142"/>
                  <a:pt x="50389" y="2351182"/>
                  <a:pt x="55321" y="2347300"/>
                </a:cubicBezTo>
                <a:cubicBezTo>
                  <a:pt x="60756" y="2342288"/>
                  <a:pt x="66230" y="2337529"/>
                  <a:pt x="71663" y="2332515"/>
                </a:cubicBezTo>
                <a:lnTo>
                  <a:pt x="94475" y="2314213"/>
                </a:lnTo>
                <a:lnTo>
                  <a:pt x="121818" y="2292046"/>
                </a:lnTo>
                <a:lnTo>
                  <a:pt x="160830" y="2255375"/>
                </a:lnTo>
                <a:lnTo>
                  <a:pt x="197971" y="2213486"/>
                </a:lnTo>
                <a:lnTo>
                  <a:pt x="234107" y="2169419"/>
                </a:lnTo>
                <a:lnTo>
                  <a:pt x="274428" y="2123636"/>
                </a:lnTo>
                <a:lnTo>
                  <a:pt x="282447" y="2113474"/>
                </a:lnTo>
                <a:lnTo>
                  <a:pt x="294255" y="2098111"/>
                </a:lnTo>
                <a:lnTo>
                  <a:pt x="304716" y="2083635"/>
                </a:lnTo>
                <a:cubicBezTo>
                  <a:pt x="314614" y="2072812"/>
                  <a:pt x="322763" y="2060666"/>
                  <a:pt x="328894" y="2047263"/>
                </a:cubicBezTo>
                <a:lnTo>
                  <a:pt x="330780" y="2044202"/>
                </a:lnTo>
                <a:lnTo>
                  <a:pt x="331717" y="2042063"/>
                </a:lnTo>
                <a:cubicBezTo>
                  <a:pt x="341788" y="2023566"/>
                  <a:pt x="381464" y="1963504"/>
                  <a:pt x="391204" y="1933218"/>
                </a:cubicBezTo>
                <a:cubicBezTo>
                  <a:pt x="392220" y="1908331"/>
                  <a:pt x="391720" y="1884000"/>
                  <a:pt x="390156" y="1860349"/>
                </a:cubicBezTo>
                <a:cubicBezTo>
                  <a:pt x="393736" y="1845501"/>
                  <a:pt x="398620" y="1830642"/>
                  <a:pt x="396502" y="1818105"/>
                </a:cubicBezTo>
                <a:cubicBezTo>
                  <a:pt x="398403" y="1794510"/>
                  <a:pt x="400429" y="1770737"/>
                  <a:pt x="402330" y="1747141"/>
                </a:cubicBezTo>
                <a:cubicBezTo>
                  <a:pt x="405876" y="1737561"/>
                  <a:pt x="409297" y="1728158"/>
                  <a:pt x="412844" y="1718578"/>
                </a:cubicBezTo>
                <a:cubicBezTo>
                  <a:pt x="415885" y="1707933"/>
                  <a:pt x="418798" y="1697466"/>
                  <a:pt x="421839" y="1686822"/>
                </a:cubicBezTo>
                <a:cubicBezTo>
                  <a:pt x="424626" y="1675112"/>
                  <a:pt x="427539" y="1663226"/>
                  <a:pt x="430327" y="1651516"/>
                </a:cubicBezTo>
                <a:cubicBezTo>
                  <a:pt x="432986" y="1638920"/>
                  <a:pt x="435520" y="1626502"/>
                  <a:pt x="438181" y="1613906"/>
                </a:cubicBezTo>
                <a:cubicBezTo>
                  <a:pt x="440334" y="1600422"/>
                  <a:pt x="442361" y="1586762"/>
                  <a:pt x="444515" y="1573279"/>
                </a:cubicBezTo>
                <a:cubicBezTo>
                  <a:pt x="446161" y="1559441"/>
                  <a:pt x="447682" y="1545780"/>
                  <a:pt x="449329" y="1531942"/>
                </a:cubicBezTo>
                <a:cubicBezTo>
                  <a:pt x="450848" y="1517572"/>
                  <a:pt x="452496" y="1503024"/>
                  <a:pt x="454016" y="1488654"/>
                </a:cubicBezTo>
                <a:cubicBezTo>
                  <a:pt x="455029" y="1474106"/>
                  <a:pt x="456169" y="1459381"/>
                  <a:pt x="457183" y="1444833"/>
                </a:cubicBezTo>
                <a:cubicBezTo>
                  <a:pt x="458070" y="1429576"/>
                  <a:pt x="458956" y="1414496"/>
                  <a:pt x="459843" y="1399239"/>
                </a:cubicBezTo>
                <a:lnTo>
                  <a:pt x="459843" y="1354354"/>
                </a:lnTo>
                <a:lnTo>
                  <a:pt x="459843" y="1310001"/>
                </a:lnTo>
                <a:cubicBezTo>
                  <a:pt x="458956" y="1295099"/>
                  <a:pt x="458070" y="1280373"/>
                  <a:pt x="457183" y="1265471"/>
                </a:cubicBezTo>
                <a:cubicBezTo>
                  <a:pt x="455916" y="1251278"/>
                  <a:pt x="454776" y="1236907"/>
                  <a:pt x="453509" y="1222715"/>
                </a:cubicBezTo>
                <a:cubicBezTo>
                  <a:pt x="451989" y="1208877"/>
                  <a:pt x="450342" y="1194861"/>
                  <a:pt x="448822" y="1181023"/>
                </a:cubicBezTo>
                <a:cubicBezTo>
                  <a:pt x="446541" y="1167540"/>
                  <a:pt x="444135" y="1154234"/>
                  <a:pt x="441854" y="1140751"/>
                </a:cubicBezTo>
                <a:cubicBezTo>
                  <a:pt x="438687" y="1128332"/>
                  <a:pt x="435520" y="1115736"/>
                  <a:pt x="432353" y="1103318"/>
                </a:cubicBezTo>
                <a:cubicBezTo>
                  <a:pt x="428806" y="1091431"/>
                  <a:pt x="425386" y="1079722"/>
                  <a:pt x="421839" y="1067835"/>
                </a:cubicBezTo>
                <a:cubicBezTo>
                  <a:pt x="403965" y="995609"/>
                  <a:pt x="341305" y="736755"/>
                  <a:pt x="325111" y="669960"/>
                </a:cubicBezTo>
                <a:cubicBezTo>
                  <a:pt x="324967" y="668995"/>
                  <a:pt x="324820" y="668029"/>
                  <a:pt x="324674" y="667064"/>
                </a:cubicBezTo>
                <a:cubicBezTo>
                  <a:pt x="323407" y="649146"/>
                  <a:pt x="322267" y="631050"/>
                  <a:pt x="321000" y="613131"/>
                </a:cubicBezTo>
                <a:cubicBezTo>
                  <a:pt x="319986" y="594326"/>
                  <a:pt x="318847" y="575521"/>
                  <a:pt x="317833" y="556715"/>
                </a:cubicBezTo>
                <a:lnTo>
                  <a:pt x="317833" y="499057"/>
                </a:lnTo>
                <a:cubicBezTo>
                  <a:pt x="318593" y="479719"/>
                  <a:pt x="319227" y="460203"/>
                  <a:pt x="319986" y="440866"/>
                </a:cubicBezTo>
                <a:cubicBezTo>
                  <a:pt x="321507" y="421706"/>
                  <a:pt x="323154" y="402368"/>
                  <a:pt x="324674" y="383208"/>
                </a:cubicBezTo>
                <a:cubicBezTo>
                  <a:pt x="326954" y="364047"/>
                  <a:pt x="329361" y="344887"/>
                  <a:pt x="331642" y="325726"/>
                </a:cubicBezTo>
                <a:cubicBezTo>
                  <a:pt x="334048" y="307275"/>
                  <a:pt x="336582" y="288648"/>
                  <a:pt x="338989" y="270197"/>
                </a:cubicBezTo>
                <a:cubicBezTo>
                  <a:pt x="342536" y="252278"/>
                  <a:pt x="345956" y="234182"/>
                  <a:pt x="349504" y="216264"/>
                </a:cubicBezTo>
                <a:cubicBezTo>
                  <a:pt x="353684" y="199410"/>
                  <a:pt x="357991" y="182378"/>
                  <a:pt x="362172" y="165524"/>
                </a:cubicBezTo>
                <a:cubicBezTo>
                  <a:pt x="366606" y="149558"/>
                  <a:pt x="370913" y="133413"/>
                  <a:pt x="375347" y="117446"/>
                </a:cubicBezTo>
                <a:cubicBezTo>
                  <a:pt x="380414" y="102898"/>
                  <a:pt x="385608" y="88528"/>
                  <a:pt x="390675" y="73980"/>
                </a:cubicBezTo>
                <a:lnTo>
                  <a:pt x="407017" y="34418"/>
                </a:lnTo>
                <a:lnTo>
                  <a:pt x="426653" y="0"/>
                </a:lnTo>
                <a:cubicBezTo>
                  <a:pt x="425893" y="2838"/>
                  <a:pt x="425259" y="5677"/>
                  <a:pt x="424499" y="8516"/>
                </a:cubicBezTo>
                <a:cubicBezTo>
                  <a:pt x="424119" y="10468"/>
                  <a:pt x="423865" y="12242"/>
                  <a:pt x="423485" y="14193"/>
                </a:cubicBezTo>
                <a:lnTo>
                  <a:pt x="422345" y="17918"/>
                </a:lnTo>
                <a:lnTo>
                  <a:pt x="422345" y="20048"/>
                </a:lnTo>
                <a:lnTo>
                  <a:pt x="423485" y="21112"/>
                </a:lnTo>
                <a:lnTo>
                  <a:pt x="423485" y="22177"/>
                </a:lnTo>
                <a:lnTo>
                  <a:pt x="424499" y="22177"/>
                </a:lnTo>
                <a:lnTo>
                  <a:pt x="424499" y="23773"/>
                </a:lnTo>
                <a:cubicBezTo>
                  <a:pt x="424119" y="24838"/>
                  <a:pt x="423865" y="25902"/>
                  <a:pt x="423485" y="26967"/>
                </a:cubicBezTo>
                <a:lnTo>
                  <a:pt x="422345" y="31756"/>
                </a:lnTo>
                <a:lnTo>
                  <a:pt x="420825" y="39208"/>
                </a:lnTo>
                <a:cubicBezTo>
                  <a:pt x="419811" y="42756"/>
                  <a:pt x="418671" y="46127"/>
                  <a:pt x="417658" y="49676"/>
                </a:cubicBezTo>
                <a:cubicBezTo>
                  <a:pt x="416011" y="54643"/>
                  <a:pt x="414491" y="59610"/>
                  <a:pt x="412844" y="64578"/>
                </a:cubicBezTo>
                <a:cubicBezTo>
                  <a:pt x="411324" y="70610"/>
                  <a:pt x="409677" y="76464"/>
                  <a:pt x="408157" y="82496"/>
                </a:cubicBezTo>
                <a:cubicBezTo>
                  <a:pt x="405623" y="90302"/>
                  <a:pt x="403217" y="97931"/>
                  <a:pt x="400683" y="105737"/>
                </a:cubicBezTo>
                <a:cubicBezTo>
                  <a:pt x="397769" y="115140"/>
                  <a:pt x="394729" y="124365"/>
                  <a:pt x="391815" y="133768"/>
                </a:cubicBezTo>
                <a:cubicBezTo>
                  <a:pt x="388268" y="148316"/>
                  <a:pt x="384721" y="163041"/>
                  <a:pt x="381174" y="177588"/>
                </a:cubicBezTo>
                <a:cubicBezTo>
                  <a:pt x="378767" y="193200"/>
                  <a:pt x="376234" y="208990"/>
                  <a:pt x="373826" y="224602"/>
                </a:cubicBezTo>
                <a:cubicBezTo>
                  <a:pt x="371926" y="240746"/>
                  <a:pt x="369899" y="256714"/>
                  <a:pt x="367999" y="272858"/>
                </a:cubicBezTo>
                <a:cubicBezTo>
                  <a:pt x="365338" y="289889"/>
                  <a:pt x="362805" y="307098"/>
                  <a:pt x="360145" y="324130"/>
                </a:cubicBezTo>
                <a:cubicBezTo>
                  <a:pt x="359765" y="327855"/>
                  <a:pt x="359385" y="331403"/>
                  <a:pt x="359005" y="335129"/>
                </a:cubicBezTo>
                <a:lnTo>
                  <a:pt x="357484" y="351628"/>
                </a:lnTo>
                <a:cubicBezTo>
                  <a:pt x="357104" y="357483"/>
                  <a:pt x="356724" y="363160"/>
                  <a:pt x="356344" y="369015"/>
                </a:cubicBezTo>
                <a:cubicBezTo>
                  <a:pt x="355964" y="375401"/>
                  <a:pt x="355711" y="381611"/>
                  <a:pt x="355331" y="387997"/>
                </a:cubicBezTo>
                <a:lnTo>
                  <a:pt x="355331" y="407513"/>
                </a:lnTo>
                <a:cubicBezTo>
                  <a:pt x="356091" y="413367"/>
                  <a:pt x="356724" y="419221"/>
                  <a:pt x="357484" y="425077"/>
                </a:cubicBezTo>
                <a:cubicBezTo>
                  <a:pt x="358371" y="430221"/>
                  <a:pt x="359258" y="435189"/>
                  <a:pt x="360145" y="440334"/>
                </a:cubicBezTo>
                <a:cubicBezTo>
                  <a:pt x="361665" y="443882"/>
                  <a:pt x="363312" y="447430"/>
                  <a:pt x="364832" y="450979"/>
                </a:cubicBezTo>
                <a:lnTo>
                  <a:pt x="390168" y="448849"/>
                </a:lnTo>
                <a:lnTo>
                  <a:pt x="414997" y="440334"/>
                </a:lnTo>
                <a:lnTo>
                  <a:pt x="438687" y="426673"/>
                </a:lnTo>
                <a:lnTo>
                  <a:pt x="463010" y="407513"/>
                </a:lnTo>
                <a:lnTo>
                  <a:pt x="485179" y="385336"/>
                </a:lnTo>
                <a:lnTo>
                  <a:pt x="506842" y="358370"/>
                </a:lnTo>
                <a:lnTo>
                  <a:pt x="527364" y="329807"/>
                </a:lnTo>
                <a:lnTo>
                  <a:pt x="546367" y="299825"/>
                </a:lnTo>
                <a:lnTo>
                  <a:pt x="564862" y="268068"/>
                </a:lnTo>
                <a:lnTo>
                  <a:pt x="580697" y="235247"/>
                </a:lnTo>
                <a:lnTo>
                  <a:pt x="595519" y="203491"/>
                </a:lnTo>
                <a:cubicBezTo>
                  <a:pt x="599573" y="193200"/>
                  <a:pt x="603626" y="183088"/>
                  <a:pt x="607680" y="172798"/>
                </a:cubicBezTo>
                <a:lnTo>
                  <a:pt x="613508" y="172798"/>
                </a:lnTo>
                <a:lnTo>
                  <a:pt x="613508" y="175992"/>
                </a:lnTo>
                <a:cubicBezTo>
                  <a:pt x="610341" y="186282"/>
                  <a:pt x="607174" y="196394"/>
                  <a:pt x="604006" y="206684"/>
                </a:cubicBezTo>
                <a:cubicBezTo>
                  <a:pt x="600460" y="217329"/>
                  <a:pt x="596913" y="227796"/>
                  <a:pt x="593365" y="238440"/>
                </a:cubicBezTo>
                <a:cubicBezTo>
                  <a:pt x="589565" y="248730"/>
                  <a:pt x="585637" y="258843"/>
                  <a:pt x="581837" y="269132"/>
                </a:cubicBezTo>
                <a:lnTo>
                  <a:pt x="570183" y="298760"/>
                </a:lnTo>
                <a:cubicBezTo>
                  <a:pt x="566129" y="308340"/>
                  <a:pt x="562075" y="318098"/>
                  <a:pt x="558021" y="327678"/>
                </a:cubicBezTo>
                <a:lnTo>
                  <a:pt x="544339" y="354645"/>
                </a:lnTo>
                <a:lnTo>
                  <a:pt x="530025" y="380546"/>
                </a:lnTo>
                <a:lnTo>
                  <a:pt x="512669" y="404319"/>
                </a:lnTo>
                <a:lnTo>
                  <a:pt x="494680" y="427738"/>
                </a:lnTo>
                <a:lnTo>
                  <a:pt x="473524" y="446720"/>
                </a:lnTo>
                <a:lnTo>
                  <a:pt x="449329" y="464107"/>
                </a:lnTo>
                <a:lnTo>
                  <a:pt x="422345" y="479542"/>
                </a:lnTo>
                <a:lnTo>
                  <a:pt x="393842" y="491073"/>
                </a:lnTo>
                <a:lnTo>
                  <a:pt x="360145" y="499057"/>
                </a:lnTo>
                <a:cubicBezTo>
                  <a:pt x="360525" y="517507"/>
                  <a:pt x="360778" y="536136"/>
                  <a:pt x="361158" y="554586"/>
                </a:cubicBezTo>
                <a:cubicBezTo>
                  <a:pt x="362679" y="572150"/>
                  <a:pt x="364325" y="589891"/>
                  <a:pt x="365845" y="607455"/>
                </a:cubicBezTo>
                <a:cubicBezTo>
                  <a:pt x="368506" y="624131"/>
                  <a:pt x="371166" y="640985"/>
                  <a:pt x="373826" y="657662"/>
                </a:cubicBezTo>
                <a:cubicBezTo>
                  <a:pt x="377373" y="673452"/>
                  <a:pt x="380794" y="689418"/>
                  <a:pt x="384341" y="705208"/>
                </a:cubicBezTo>
                <a:cubicBezTo>
                  <a:pt x="388775" y="720288"/>
                  <a:pt x="393082" y="735545"/>
                  <a:pt x="397516" y="750625"/>
                </a:cubicBezTo>
                <a:cubicBezTo>
                  <a:pt x="402330" y="765172"/>
                  <a:pt x="407017" y="779543"/>
                  <a:pt x="411831" y="794090"/>
                </a:cubicBezTo>
                <a:lnTo>
                  <a:pt x="428172" y="835250"/>
                </a:lnTo>
                <a:lnTo>
                  <a:pt x="444515" y="875345"/>
                </a:lnTo>
                <a:cubicBezTo>
                  <a:pt x="446161" y="878538"/>
                  <a:pt x="447682" y="881732"/>
                  <a:pt x="449329" y="884925"/>
                </a:cubicBezTo>
                <a:lnTo>
                  <a:pt x="453509" y="896634"/>
                </a:lnTo>
                <a:cubicBezTo>
                  <a:pt x="455409" y="900892"/>
                  <a:pt x="457436" y="904972"/>
                  <a:pt x="459336" y="909231"/>
                </a:cubicBezTo>
                <a:lnTo>
                  <a:pt x="464657" y="922536"/>
                </a:lnTo>
                <a:cubicBezTo>
                  <a:pt x="466937" y="926794"/>
                  <a:pt x="469217" y="930874"/>
                  <a:pt x="471498" y="935132"/>
                </a:cubicBezTo>
                <a:cubicBezTo>
                  <a:pt x="474158" y="938681"/>
                  <a:pt x="476692" y="942229"/>
                  <a:pt x="479352" y="945776"/>
                </a:cubicBezTo>
                <a:cubicBezTo>
                  <a:pt x="482519" y="948970"/>
                  <a:pt x="485686" y="951986"/>
                  <a:pt x="488853" y="955180"/>
                </a:cubicBezTo>
                <a:lnTo>
                  <a:pt x="499494" y="962099"/>
                </a:lnTo>
                <a:lnTo>
                  <a:pt x="512163" y="964760"/>
                </a:lnTo>
                <a:lnTo>
                  <a:pt x="525338" y="964228"/>
                </a:lnTo>
                <a:lnTo>
                  <a:pt x="549027" y="956244"/>
                </a:lnTo>
                <a:lnTo>
                  <a:pt x="570183" y="943116"/>
                </a:lnTo>
                <a:lnTo>
                  <a:pt x="590705" y="926617"/>
                </a:lnTo>
                <a:lnTo>
                  <a:pt x="607680" y="907101"/>
                </a:lnTo>
                <a:lnTo>
                  <a:pt x="624022" y="885989"/>
                </a:lnTo>
                <a:cubicBezTo>
                  <a:pt x="629090" y="878538"/>
                  <a:pt x="634283" y="871264"/>
                  <a:pt x="639350" y="863813"/>
                </a:cubicBezTo>
                <a:lnTo>
                  <a:pt x="653032" y="842701"/>
                </a:lnTo>
                <a:cubicBezTo>
                  <a:pt x="656959" y="835959"/>
                  <a:pt x="660760" y="829218"/>
                  <a:pt x="664687" y="822476"/>
                </a:cubicBezTo>
                <a:lnTo>
                  <a:pt x="690530" y="776527"/>
                </a:lnTo>
                <a:lnTo>
                  <a:pt x="715359" y="724723"/>
                </a:lnTo>
                <a:lnTo>
                  <a:pt x="740189" y="668129"/>
                </a:lnTo>
                <a:lnTo>
                  <a:pt x="763372" y="606390"/>
                </a:lnTo>
                <a:cubicBezTo>
                  <a:pt x="770466" y="584746"/>
                  <a:pt x="777434" y="562925"/>
                  <a:pt x="784528" y="541280"/>
                </a:cubicBezTo>
                <a:lnTo>
                  <a:pt x="803530" y="472090"/>
                </a:lnTo>
                <a:cubicBezTo>
                  <a:pt x="809357" y="447962"/>
                  <a:pt x="815058" y="423835"/>
                  <a:pt x="820886" y="399707"/>
                </a:cubicBezTo>
                <a:cubicBezTo>
                  <a:pt x="825066" y="374692"/>
                  <a:pt x="829373" y="349676"/>
                  <a:pt x="833553" y="324662"/>
                </a:cubicBezTo>
                <a:cubicBezTo>
                  <a:pt x="836720" y="299115"/>
                  <a:pt x="839888" y="273390"/>
                  <a:pt x="843055" y="247843"/>
                </a:cubicBezTo>
                <a:cubicBezTo>
                  <a:pt x="844955" y="221586"/>
                  <a:pt x="846982" y="195507"/>
                  <a:pt x="848882" y="169250"/>
                </a:cubicBezTo>
                <a:cubicBezTo>
                  <a:pt x="850402" y="170492"/>
                  <a:pt x="852049" y="171556"/>
                  <a:pt x="853569" y="172798"/>
                </a:cubicBezTo>
                <a:lnTo>
                  <a:pt x="857370" y="181846"/>
                </a:lnTo>
                <a:cubicBezTo>
                  <a:pt x="858383" y="186282"/>
                  <a:pt x="859523" y="190717"/>
                  <a:pt x="860537" y="195152"/>
                </a:cubicBezTo>
                <a:cubicBezTo>
                  <a:pt x="861044" y="201007"/>
                  <a:pt x="861550" y="206684"/>
                  <a:pt x="862057" y="212538"/>
                </a:cubicBezTo>
                <a:cubicBezTo>
                  <a:pt x="862437" y="219280"/>
                  <a:pt x="862690" y="225844"/>
                  <a:pt x="863070" y="232586"/>
                </a:cubicBezTo>
                <a:lnTo>
                  <a:pt x="863070" y="255827"/>
                </a:lnTo>
                <a:lnTo>
                  <a:pt x="863070" y="280664"/>
                </a:lnTo>
                <a:cubicBezTo>
                  <a:pt x="862690" y="289712"/>
                  <a:pt x="862437" y="298583"/>
                  <a:pt x="862057" y="307630"/>
                </a:cubicBezTo>
                <a:cubicBezTo>
                  <a:pt x="861550" y="316856"/>
                  <a:pt x="861044" y="325904"/>
                  <a:pt x="860537" y="335129"/>
                </a:cubicBezTo>
                <a:cubicBezTo>
                  <a:pt x="859776" y="344532"/>
                  <a:pt x="859143" y="353757"/>
                  <a:pt x="858383" y="363160"/>
                </a:cubicBezTo>
                <a:cubicBezTo>
                  <a:pt x="857370" y="372563"/>
                  <a:pt x="856230" y="381788"/>
                  <a:pt x="855216" y="391191"/>
                </a:cubicBezTo>
                <a:cubicBezTo>
                  <a:pt x="854709" y="400239"/>
                  <a:pt x="854076" y="409110"/>
                  <a:pt x="853569" y="418157"/>
                </a:cubicBezTo>
                <a:cubicBezTo>
                  <a:pt x="852556" y="426496"/>
                  <a:pt x="851415" y="434656"/>
                  <a:pt x="850402" y="442995"/>
                </a:cubicBezTo>
                <a:cubicBezTo>
                  <a:pt x="849515" y="450801"/>
                  <a:pt x="848755" y="458429"/>
                  <a:pt x="847869" y="466236"/>
                </a:cubicBezTo>
                <a:cubicBezTo>
                  <a:pt x="846855" y="472977"/>
                  <a:pt x="845715" y="479542"/>
                  <a:pt x="844701" y="486283"/>
                </a:cubicBezTo>
                <a:lnTo>
                  <a:pt x="842041" y="502782"/>
                </a:lnTo>
                <a:cubicBezTo>
                  <a:pt x="841281" y="507218"/>
                  <a:pt x="840648" y="511475"/>
                  <a:pt x="839888" y="515910"/>
                </a:cubicBezTo>
                <a:lnTo>
                  <a:pt x="801883" y="666000"/>
                </a:lnTo>
                <a:lnTo>
                  <a:pt x="832540" y="662984"/>
                </a:lnTo>
                <a:lnTo>
                  <a:pt x="861044" y="655533"/>
                </a:lnTo>
                <a:lnTo>
                  <a:pt x="887900" y="644888"/>
                </a:lnTo>
                <a:lnTo>
                  <a:pt x="913743" y="631228"/>
                </a:lnTo>
                <a:lnTo>
                  <a:pt x="937052" y="615793"/>
                </a:lnTo>
                <a:lnTo>
                  <a:pt x="958081" y="598939"/>
                </a:lnTo>
                <a:lnTo>
                  <a:pt x="978224" y="581553"/>
                </a:lnTo>
                <a:lnTo>
                  <a:pt x="996719" y="565054"/>
                </a:lnTo>
                <a:lnTo>
                  <a:pt x="998239" y="573037"/>
                </a:lnTo>
                <a:cubicBezTo>
                  <a:pt x="992666" y="581730"/>
                  <a:pt x="986965" y="590246"/>
                  <a:pt x="981391" y="598939"/>
                </a:cubicBezTo>
                <a:cubicBezTo>
                  <a:pt x="974550" y="607277"/>
                  <a:pt x="967582" y="615438"/>
                  <a:pt x="960742" y="623776"/>
                </a:cubicBezTo>
                <a:lnTo>
                  <a:pt x="935912" y="645953"/>
                </a:lnTo>
                <a:lnTo>
                  <a:pt x="908042" y="666000"/>
                </a:lnTo>
                <a:lnTo>
                  <a:pt x="878399" y="684096"/>
                </a:lnTo>
                <a:lnTo>
                  <a:pt x="846728" y="699886"/>
                </a:lnTo>
                <a:lnTo>
                  <a:pt x="814044" y="712127"/>
                </a:lnTo>
                <a:lnTo>
                  <a:pt x="780728" y="720997"/>
                </a:lnTo>
                <a:lnTo>
                  <a:pt x="773886" y="742287"/>
                </a:lnTo>
                <a:cubicBezTo>
                  <a:pt x="770719" y="750625"/>
                  <a:pt x="767553" y="758786"/>
                  <a:pt x="764385" y="767124"/>
                </a:cubicBezTo>
                <a:lnTo>
                  <a:pt x="753871" y="793026"/>
                </a:lnTo>
                <a:lnTo>
                  <a:pt x="740189" y="821057"/>
                </a:lnTo>
                <a:cubicBezTo>
                  <a:pt x="735376" y="830815"/>
                  <a:pt x="730688" y="840750"/>
                  <a:pt x="725874" y="850507"/>
                </a:cubicBezTo>
                <a:cubicBezTo>
                  <a:pt x="720807" y="860265"/>
                  <a:pt x="715613" y="869845"/>
                  <a:pt x="710546" y="879603"/>
                </a:cubicBezTo>
                <a:lnTo>
                  <a:pt x="705253" y="888509"/>
                </a:lnTo>
                <a:cubicBezTo>
                  <a:pt x="685452" y="911533"/>
                  <a:pt x="669359" y="937475"/>
                  <a:pt x="657504" y="965731"/>
                </a:cubicBezTo>
                <a:lnTo>
                  <a:pt x="646192" y="981082"/>
                </a:lnTo>
                <a:lnTo>
                  <a:pt x="631877" y="1000774"/>
                </a:lnTo>
                <a:lnTo>
                  <a:pt x="618195" y="1014967"/>
                </a:lnTo>
                <a:cubicBezTo>
                  <a:pt x="618955" y="1018515"/>
                  <a:pt x="619589" y="1022064"/>
                  <a:pt x="620348" y="102561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419FF4-AC3F-46D8-B1B7-EAA9F08578C3}"/>
              </a:ext>
            </a:extLst>
          </p:cNvPr>
          <p:cNvGrpSpPr/>
          <p:nvPr/>
        </p:nvGrpSpPr>
        <p:grpSpPr>
          <a:xfrm>
            <a:off x="6196358" y="971600"/>
            <a:ext cx="1340386" cy="1030506"/>
            <a:chOff x="4874928" y="2450899"/>
            <a:chExt cx="1340386" cy="1030505"/>
          </a:xfrm>
          <a:solidFill>
            <a:schemeClr val="accent2"/>
          </a:solidFill>
        </p:grpSpPr>
        <p:sp>
          <p:nvSpPr>
            <p:cNvPr id="38" name="Freeform 79">
              <a:extLst>
                <a:ext uri="{FF2B5EF4-FFF2-40B4-BE49-F238E27FC236}">
                  <a16:creationId xmlns:a16="http://schemas.microsoft.com/office/drawing/2014/main" id="{81C4DD89-138C-49FB-8DF1-6F20274122D4}"/>
                </a:ext>
              </a:extLst>
            </p:cNvPr>
            <p:cNvSpPr/>
            <p:nvPr/>
          </p:nvSpPr>
          <p:spPr>
            <a:xfrm rot="20438041">
              <a:off x="4931486" y="327841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9" name="Freeform 82">
              <a:extLst>
                <a:ext uri="{FF2B5EF4-FFF2-40B4-BE49-F238E27FC236}">
                  <a16:creationId xmlns:a16="http://schemas.microsoft.com/office/drawing/2014/main" id="{58D9E74C-F187-4382-96CD-22B38A01F253}"/>
                </a:ext>
              </a:extLst>
            </p:cNvPr>
            <p:cNvSpPr/>
            <p:nvPr/>
          </p:nvSpPr>
          <p:spPr>
            <a:xfrm rot="20438041">
              <a:off x="4874928" y="2834257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0" name="Freeform 83">
              <a:extLst>
                <a:ext uri="{FF2B5EF4-FFF2-40B4-BE49-F238E27FC236}">
                  <a16:creationId xmlns:a16="http://schemas.microsoft.com/office/drawing/2014/main" id="{64D4F3EC-2889-454F-8985-B3F648128018}"/>
                </a:ext>
              </a:extLst>
            </p:cNvPr>
            <p:cNvSpPr/>
            <p:nvPr/>
          </p:nvSpPr>
          <p:spPr>
            <a:xfrm rot="856188">
              <a:off x="5009538" y="245089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2719011E-545F-4E5F-A28B-347B51AFEAAF}"/>
                </a:ext>
              </a:extLst>
            </p:cNvPr>
            <p:cNvSpPr/>
            <p:nvPr/>
          </p:nvSpPr>
          <p:spPr>
            <a:xfrm rot="3604755">
              <a:off x="5335311" y="2554514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F401C864-C108-4369-9A38-8BCF0F8A1997}"/>
                </a:ext>
              </a:extLst>
            </p:cNvPr>
            <p:cNvSpPr/>
            <p:nvPr/>
          </p:nvSpPr>
          <p:spPr>
            <a:xfrm rot="7538626">
              <a:off x="5896608" y="3063103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3" name="Freeform 88">
              <a:extLst>
                <a:ext uri="{FF2B5EF4-FFF2-40B4-BE49-F238E27FC236}">
                  <a16:creationId xmlns:a16="http://schemas.microsoft.com/office/drawing/2014/main" id="{E5141872-3164-441E-96DB-FDFAB13A59E9}"/>
                </a:ext>
              </a:extLst>
            </p:cNvPr>
            <p:cNvSpPr/>
            <p:nvPr/>
          </p:nvSpPr>
          <p:spPr>
            <a:xfrm rot="7538626">
              <a:off x="5793898" y="2666198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54CBBD40-D27A-4E9D-B3CC-F19A37832771}"/>
                </a:ext>
              </a:extLst>
            </p:cNvPr>
            <p:cNvSpPr/>
            <p:nvPr/>
          </p:nvSpPr>
          <p:spPr>
            <a:xfrm rot="20700000">
              <a:off x="5379593" y="2974390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5" name="Freeform 78">
            <a:extLst>
              <a:ext uri="{FF2B5EF4-FFF2-40B4-BE49-F238E27FC236}">
                <a16:creationId xmlns:a16="http://schemas.microsoft.com/office/drawing/2014/main" id="{3B31BA67-72F4-4DBF-B50D-7054D7934750}"/>
              </a:ext>
            </a:extLst>
          </p:cNvPr>
          <p:cNvSpPr/>
          <p:nvPr/>
        </p:nvSpPr>
        <p:spPr>
          <a:xfrm rot="20394931">
            <a:off x="4092608" y="1794616"/>
            <a:ext cx="1008111" cy="1577864"/>
          </a:xfrm>
          <a:custGeom>
            <a:avLst/>
            <a:gdLst>
              <a:gd name="connsiteX0" fmla="*/ 3750066 w 3750066"/>
              <a:gd name="connsiteY0" fmla="*/ 996721 h 6505980"/>
              <a:gd name="connsiteX1" fmla="*/ 3721758 w 3750066"/>
              <a:gd name="connsiteY1" fmla="*/ 1011844 h 6505980"/>
              <a:gd name="connsiteX2" fmla="*/ 3712094 w 3750066"/>
              <a:gd name="connsiteY2" fmla="*/ 1005124 h 6505980"/>
              <a:gd name="connsiteX3" fmla="*/ 3750066 w 3750066"/>
              <a:gd name="connsiteY3" fmla="*/ 996721 h 6505980"/>
              <a:gd name="connsiteX4" fmla="*/ 3587603 w 3750066"/>
              <a:gd name="connsiteY4" fmla="*/ 0 h 6505980"/>
              <a:gd name="connsiteX5" fmla="*/ 3592826 w 3750066"/>
              <a:gd name="connsiteY5" fmla="*/ 26762 h 6505980"/>
              <a:gd name="connsiteX6" fmla="*/ 3364346 w 3750066"/>
              <a:gd name="connsiteY6" fmla="*/ 165500 h 6505980"/>
              <a:gd name="connsiteX7" fmla="*/ 3152616 w 3750066"/>
              <a:gd name="connsiteY7" fmla="*/ 329280 h 6505980"/>
              <a:gd name="connsiteX8" fmla="*/ 2960808 w 3750066"/>
              <a:gd name="connsiteY8" fmla="*/ 513375 h 6505980"/>
              <a:gd name="connsiteX9" fmla="*/ 2797650 w 3750066"/>
              <a:gd name="connsiteY9" fmla="*/ 702384 h 6505980"/>
              <a:gd name="connsiteX10" fmla="*/ 2653992 w 3750066"/>
              <a:gd name="connsiteY10" fmla="*/ 892103 h 6505980"/>
              <a:gd name="connsiteX11" fmla="*/ 2576278 w 3750066"/>
              <a:gd name="connsiteY11" fmla="*/ 1039803 h 6505980"/>
              <a:gd name="connsiteX12" fmla="*/ 2564733 w 3750066"/>
              <a:gd name="connsiteY12" fmla="*/ 1032015 h 6505980"/>
              <a:gd name="connsiteX13" fmla="*/ 2559963 w 3750066"/>
              <a:gd name="connsiteY13" fmla="*/ 1034366 h 6505980"/>
              <a:gd name="connsiteX14" fmla="*/ 2558785 w 3750066"/>
              <a:gd name="connsiteY14" fmla="*/ 1042079 h 6505980"/>
              <a:gd name="connsiteX15" fmla="*/ 2559585 w 3750066"/>
              <a:gd name="connsiteY15" fmla="*/ 1048028 h 6505980"/>
              <a:gd name="connsiteX16" fmla="*/ 2561604 w 3750066"/>
              <a:gd name="connsiteY16" fmla="*/ 1060520 h 6505980"/>
              <a:gd name="connsiteX17" fmla="*/ 2553655 w 3750066"/>
              <a:gd name="connsiteY17" fmla="*/ 1067597 h 6505980"/>
              <a:gd name="connsiteX18" fmla="*/ 2552081 w 3750066"/>
              <a:gd name="connsiteY18" fmla="*/ 1074723 h 6505980"/>
              <a:gd name="connsiteX19" fmla="*/ 2548116 w 3750066"/>
              <a:gd name="connsiteY19" fmla="*/ 1083019 h 6505980"/>
              <a:gd name="connsiteX20" fmla="*/ 2552886 w 3750066"/>
              <a:gd name="connsiteY20" fmla="*/ 1080667 h 6505980"/>
              <a:gd name="connsiteX21" fmla="*/ 2552081 w 3750066"/>
              <a:gd name="connsiteY21" fmla="*/ 1074723 h 6505980"/>
              <a:gd name="connsiteX22" fmla="*/ 2576278 w 3750066"/>
              <a:gd name="connsiteY22" fmla="*/ 1039803 h 6505980"/>
              <a:gd name="connsiteX23" fmla="*/ 2659086 w 3750066"/>
              <a:gd name="connsiteY23" fmla="*/ 1078297 h 6505980"/>
              <a:gd name="connsiteX24" fmla="*/ 2559721 w 3750066"/>
              <a:gd name="connsiteY24" fmla="*/ 1224163 h 6505980"/>
              <a:gd name="connsiteX25" fmla="*/ 2451696 w 3750066"/>
              <a:gd name="connsiteY25" fmla="*/ 1220120 h 6505980"/>
              <a:gd name="connsiteX26" fmla="*/ 2333617 w 3750066"/>
              <a:gd name="connsiteY26" fmla="*/ 1482858 h 6505980"/>
              <a:gd name="connsiteX27" fmla="*/ 2239019 w 3750066"/>
              <a:gd name="connsiteY27" fmla="*/ 1750687 h 6505980"/>
              <a:gd name="connsiteX28" fmla="*/ 2166716 w 3750066"/>
              <a:gd name="connsiteY28" fmla="*/ 2028149 h 6505980"/>
              <a:gd name="connsiteX29" fmla="*/ 2138696 w 3750066"/>
              <a:gd name="connsiteY29" fmla="*/ 2191021 h 6505980"/>
              <a:gd name="connsiteX30" fmla="*/ 1708453 w 3750066"/>
              <a:gd name="connsiteY30" fmla="*/ 2932299 h 6505980"/>
              <a:gd name="connsiteX31" fmla="*/ 1722817 w 3750066"/>
              <a:gd name="connsiteY31" fmla="*/ 3822513 h 6505980"/>
              <a:gd name="connsiteX32" fmla="*/ 1536952 w 3750066"/>
              <a:gd name="connsiteY32" fmla="*/ 3772714 h 6505980"/>
              <a:gd name="connsiteX33" fmla="*/ 1541206 w 3750066"/>
              <a:gd name="connsiteY33" fmla="*/ 4042551 h 6505980"/>
              <a:gd name="connsiteX34" fmla="*/ 1736905 w 3750066"/>
              <a:gd name="connsiteY34" fmla="*/ 4202721 h 6505980"/>
              <a:gd name="connsiteX35" fmla="*/ 1910038 w 3750066"/>
              <a:gd name="connsiteY35" fmla="*/ 4375859 h 6505980"/>
              <a:gd name="connsiteX36" fmla="*/ 2049967 w 3750066"/>
              <a:gd name="connsiteY36" fmla="*/ 4551312 h 6505980"/>
              <a:gd name="connsiteX37" fmla="*/ 2161751 w 3750066"/>
              <a:gd name="connsiteY37" fmla="*/ 4736795 h 6505980"/>
              <a:gd name="connsiteX38" fmla="*/ 2245901 w 3750066"/>
              <a:gd name="connsiteY38" fmla="*/ 4927533 h 6505980"/>
              <a:gd name="connsiteX39" fmla="*/ 2299319 w 3750066"/>
              <a:gd name="connsiteY39" fmla="*/ 5113852 h 6505980"/>
              <a:gd name="connsiteX40" fmla="*/ 2323619 w 3750066"/>
              <a:gd name="connsiteY40" fmla="*/ 5302637 h 6505980"/>
              <a:gd name="connsiteX41" fmla="*/ 2316528 w 3750066"/>
              <a:gd name="connsiteY41" fmla="*/ 5487662 h 6505980"/>
              <a:gd name="connsiteX42" fmla="*/ 2281292 w 3750066"/>
              <a:gd name="connsiteY42" fmla="*/ 5660347 h 6505980"/>
              <a:gd name="connsiteX43" fmla="*/ 2254472 w 3750066"/>
              <a:gd name="connsiteY43" fmla="*/ 5669051 h 6505980"/>
              <a:gd name="connsiteX44" fmla="*/ 2243469 w 3750066"/>
              <a:gd name="connsiteY44" fmla="*/ 5622519 h 6505980"/>
              <a:gd name="connsiteX45" fmla="*/ 2276202 w 3750066"/>
              <a:gd name="connsiteY45" fmla="*/ 5518399 h 6505980"/>
              <a:gd name="connsiteX46" fmla="*/ 2277887 w 3750066"/>
              <a:gd name="connsiteY46" fmla="*/ 5401645 h 6505980"/>
              <a:gd name="connsiteX47" fmla="*/ 2265586 w 3750066"/>
              <a:gd name="connsiteY47" fmla="*/ 5272239 h 6505980"/>
              <a:gd name="connsiteX48" fmla="*/ 2226278 w 3750066"/>
              <a:gd name="connsiteY48" fmla="*/ 5142134 h 6505980"/>
              <a:gd name="connsiteX49" fmla="*/ 2167610 w 3750066"/>
              <a:gd name="connsiteY49" fmla="*/ 5005824 h 6505980"/>
              <a:gd name="connsiteX50" fmla="*/ 2094934 w 3750066"/>
              <a:gd name="connsiteY50" fmla="*/ 4873928 h 6505980"/>
              <a:gd name="connsiteX51" fmla="*/ 2004022 w 3750066"/>
              <a:gd name="connsiteY51" fmla="*/ 4747491 h 6505980"/>
              <a:gd name="connsiteX52" fmla="*/ 1897003 w 3750066"/>
              <a:gd name="connsiteY52" fmla="*/ 4628630 h 6505980"/>
              <a:gd name="connsiteX53" fmla="*/ 1786353 w 3750066"/>
              <a:gd name="connsiteY53" fmla="*/ 4521927 h 6505980"/>
              <a:gd name="connsiteX54" fmla="*/ 1718256 w 3750066"/>
              <a:gd name="connsiteY54" fmla="*/ 4469625 h 6505980"/>
              <a:gd name="connsiteX55" fmla="*/ 1664984 w 3750066"/>
              <a:gd name="connsiteY55" fmla="*/ 4416354 h 6505980"/>
              <a:gd name="connsiteX56" fmla="*/ 1610735 w 3750066"/>
              <a:gd name="connsiteY56" fmla="*/ 4377899 h 6505980"/>
              <a:gd name="connsiteX57" fmla="*/ 1556121 w 3750066"/>
              <a:gd name="connsiteY57" fmla="*/ 4343019 h 6505980"/>
              <a:gd name="connsiteX58" fmla="*/ 1496586 w 3750066"/>
              <a:gd name="connsiteY58" fmla="*/ 4326909 h 6505980"/>
              <a:gd name="connsiteX59" fmla="*/ 1424825 w 3750066"/>
              <a:gd name="connsiteY59" fmla="*/ 4611755 h 6505980"/>
              <a:gd name="connsiteX60" fmla="*/ 1341569 w 3750066"/>
              <a:gd name="connsiteY60" fmla="*/ 4877209 h 6505980"/>
              <a:gd name="connsiteX61" fmla="*/ 1246153 w 3750066"/>
              <a:gd name="connsiteY61" fmla="*/ 5146295 h 6505980"/>
              <a:gd name="connsiteX62" fmla="*/ 1133098 w 3750066"/>
              <a:gd name="connsiteY62" fmla="*/ 5409585 h 6505980"/>
              <a:gd name="connsiteX63" fmla="*/ 1002651 w 3750066"/>
              <a:gd name="connsiteY63" fmla="*/ 5687069 h 6505980"/>
              <a:gd name="connsiteX64" fmla="*/ 851621 w 3750066"/>
              <a:gd name="connsiteY64" fmla="*/ 5975542 h 6505980"/>
              <a:gd name="connsiteX65" fmla="*/ 819067 w 3750066"/>
              <a:gd name="connsiteY65" fmla="*/ 6021945 h 6505980"/>
              <a:gd name="connsiteX66" fmla="*/ 782039 w 3750066"/>
              <a:gd name="connsiteY66" fmla="*/ 6094137 h 6505980"/>
              <a:gd name="connsiteX67" fmla="*/ 732689 w 3750066"/>
              <a:gd name="connsiteY67" fmla="*/ 6165853 h 6505980"/>
              <a:gd name="connsiteX68" fmla="*/ 686953 w 3750066"/>
              <a:gd name="connsiteY68" fmla="*/ 6242495 h 6505980"/>
              <a:gd name="connsiteX69" fmla="*/ 633819 w 3750066"/>
              <a:gd name="connsiteY69" fmla="*/ 6322262 h 6505980"/>
              <a:gd name="connsiteX70" fmla="*/ 576894 w 3750066"/>
              <a:gd name="connsiteY70" fmla="*/ 6387714 h 6505980"/>
              <a:gd name="connsiteX71" fmla="*/ 520310 w 3750066"/>
              <a:gd name="connsiteY71" fmla="*/ 6444298 h 6505980"/>
              <a:gd name="connsiteX72" fmla="*/ 461122 w 3750066"/>
              <a:gd name="connsiteY72" fmla="*/ 6486433 h 6505980"/>
              <a:gd name="connsiteX73" fmla="*/ 409611 w 3750066"/>
              <a:gd name="connsiteY73" fmla="*/ 6505980 h 6505980"/>
              <a:gd name="connsiteX74" fmla="*/ 397795 w 3750066"/>
              <a:gd name="connsiteY74" fmla="*/ 6478382 h 6505980"/>
              <a:gd name="connsiteX75" fmla="*/ 580228 w 3750066"/>
              <a:gd name="connsiteY75" fmla="*/ 6260780 h 6505980"/>
              <a:gd name="connsiteX76" fmla="*/ 740291 w 3750066"/>
              <a:gd name="connsiteY76" fmla="*/ 6020812 h 6505980"/>
              <a:gd name="connsiteX77" fmla="*/ 876161 w 3750066"/>
              <a:gd name="connsiteY77" fmla="*/ 5764542 h 6505980"/>
              <a:gd name="connsiteX78" fmla="*/ 983460 w 3750066"/>
              <a:gd name="connsiteY78" fmla="*/ 5511282 h 6505980"/>
              <a:gd name="connsiteX79" fmla="*/ 1071980 w 3750066"/>
              <a:gd name="connsiteY79" fmla="*/ 5262934 h 6505980"/>
              <a:gd name="connsiteX80" fmla="*/ 1108340 w 3750066"/>
              <a:gd name="connsiteY80" fmla="*/ 5079541 h 6505980"/>
              <a:gd name="connsiteX81" fmla="*/ 1121344 w 3750066"/>
              <a:gd name="connsiteY81" fmla="*/ 5084649 h 6505980"/>
              <a:gd name="connsiteX82" fmla="*/ 1125291 w 3750066"/>
              <a:gd name="connsiteY82" fmla="*/ 5080701 h 6505980"/>
              <a:gd name="connsiteX83" fmla="*/ 1124442 w 3750066"/>
              <a:gd name="connsiteY83" fmla="*/ 5071961 h 6505980"/>
              <a:gd name="connsiteX84" fmla="*/ 1122157 w 3750066"/>
              <a:gd name="connsiteY84" fmla="*/ 5065724 h 6505980"/>
              <a:gd name="connsiteX85" fmla="*/ 1117049 w 3750066"/>
              <a:gd name="connsiteY85" fmla="*/ 5052716 h 6505980"/>
              <a:gd name="connsiteX86" fmla="*/ 1122811 w 3750066"/>
              <a:gd name="connsiteY86" fmla="*/ 5042696 h 6505980"/>
              <a:gd name="connsiteX87" fmla="*/ 1122495 w 3750066"/>
              <a:gd name="connsiteY87" fmla="*/ 5034485 h 6505980"/>
              <a:gd name="connsiteX88" fmla="*/ 1124158 w 3750066"/>
              <a:gd name="connsiteY88" fmla="*/ 5024300 h 6505980"/>
              <a:gd name="connsiteX89" fmla="*/ 1120205 w 3750066"/>
              <a:gd name="connsiteY89" fmla="*/ 5028252 h 6505980"/>
              <a:gd name="connsiteX90" fmla="*/ 1122495 w 3750066"/>
              <a:gd name="connsiteY90" fmla="*/ 5034485 h 6505980"/>
              <a:gd name="connsiteX91" fmla="*/ 1108340 w 3750066"/>
              <a:gd name="connsiteY91" fmla="*/ 5079541 h 6505980"/>
              <a:gd name="connsiteX92" fmla="*/ 1019535 w 3750066"/>
              <a:gd name="connsiteY92" fmla="*/ 5061794 h 6505980"/>
              <a:gd name="connsiteX93" fmla="*/ 907867 w 3750066"/>
              <a:gd name="connsiteY93" fmla="*/ 5071187 h 6505980"/>
              <a:gd name="connsiteX94" fmla="*/ 788983 w 3750066"/>
              <a:gd name="connsiteY94" fmla="*/ 5093104 h 6505980"/>
              <a:gd name="connsiteX95" fmla="*/ 658043 w 3750066"/>
              <a:gd name="connsiteY95" fmla="*/ 5134555 h 6505980"/>
              <a:gd name="connsiteX96" fmla="*/ 522026 w 3750066"/>
              <a:gd name="connsiteY96" fmla="*/ 5190653 h 6505980"/>
              <a:gd name="connsiteX97" fmla="*/ 384200 w 3750066"/>
              <a:gd name="connsiteY97" fmla="*/ 5252843 h 6505980"/>
              <a:gd name="connsiteX98" fmla="*/ 249344 w 3750066"/>
              <a:gd name="connsiteY98" fmla="*/ 5325897 h 6505980"/>
              <a:gd name="connsiteX99" fmla="*/ 120569 w 3750066"/>
              <a:gd name="connsiteY99" fmla="*/ 5397133 h 6505980"/>
              <a:gd name="connsiteX100" fmla="*/ 0 w 3750066"/>
              <a:gd name="connsiteY100" fmla="*/ 5468693 h 6505980"/>
              <a:gd name="connsiteX101" fmla="*/ 124698 w 3750066"/>
              <a:gd name="connsiteY101" fmla="*/ 5335477 h 6505980"/>
              <a:gd name="connsiteX102" fmla="*/ 246734 w 3750066"/>
              <a:gd name="connsiteY102" fmla="*/ 5221959 h 6505980"/>
              <a:gd name="connsiteX103" fmla="*/ 376856 w 3750066"/>
              <a:gd name="connsiteY103" fmla="*/ 5132327 h 6505980"/>
              <a:gd name="connsiteX104" fmla="*/ 515500 w 3750066"/>
              <a:gd name="connsiteY104" fmla="*/ 5051213 h 6505980"/>
              <a:gd name="connsiteX105" fmla="*/ 659408 w 3750066"/>
              <a:gd name="connsiteY105" fmla="*/ 4987219 h 6505980"/>
              <a:gd name="connsiteX106" fmla="*/ 820898 w 3750066"/>
              <a:gd name="connsiteY106" fmla="*/ 4940794 h 6505980"/>
              <a:gd name="connsiteX107" fmla="*/ 1181074 w 3750066"/>
              <a:gd name="connsiteY107" fmla="*/ 4846988 h 6505980"/>
              <a:gd name="connsiteX108" fmla="*/ 1226539 w 3750066"/>
              <a:gd name="connsiteY108" fmla="*/ 4526635 h 6505980"/>
              <a:gd name="connsiteX109" fmla="*/ 1248314 w 3750066"/>
              <a:gd name="connsiteY109" fmla="*/ 4207589 h 6505980"/>
              <a:gd name="connsiteX110" fmla="*/ 1246367 w 3750066"/>
              <a:gd name="connsiteY110" fmla="*/ 3884569 h 6505980"/>
              <a:gd name="connsiteX111" fmla="*/ 1230789 w 3750066"/>
              <a:gd name="connsiteY111" fmla="*/ 3690675 h 6505980"/>
              <a:gd name="connsiteX112" fmla="*/ 1162613 w 3750066"/>
              <a:gd name="connsiteY112" fmla="*/ 3672408 h 6505980"/>
              <a:gd name="connsiteX113" fmla="*/ 1267627 w 3750066"/>
              <a:gd name="connsiteY113" fmla="*/ 3672408 h 6505980"/>
              <a:gd name="connsiteX114" fmla="*/ 1267627 w 3750066"/>
              <a:gd name="connsiteY114" fmla="*/ 2636174 h 6505980"/>
              <a:gd name="connsiteX115" fmla="*/ 1457972 w 3750066"/>
              <a:gd name="connsiteY115" fmla="*/ 2766635 h 6505980"/>
              <a:gd name="connsiteX116" fmla="*/ 1914541 w 3750066"/>
              <a:gd name="connsiteY116" fmla="*/ 1815401 h 6505980"/>
              <a:gd name="connsiteX117" fmla="*/ 1759871 w 3750066"/>
              <a:gd name="connsiteY117" fmla="*/ 1626771 h 6505980"/>
              <a:gd name="connsiteX118" fmla="*/ 1630255 w 3750066"/>
              <a:gd name="connsiteY118" fmla="*/ 1432944 h 6505980"/>
              <a:gd name="connsiteX119" fmla="*/ 1533657 w 3750066"/>
              <a:gd name="connsiteY119" fmla="*/ 1245834 h 6505980"/>
              <a:gd name="connsiteX120" fmla="*/ 1466898 w 3750066"/>
              <a:gd name="connsiteY120" fmla="*/ 1057506 h 6505980"/>
              <a:gd name="connsiteX121" fmla="*/ 1428386 w 3750066"/>
              <a:gd name="connsiteY121" fmla="*/ 871911 h 6505980"/>
              <a:gd name="connsiteX122" fmla="*/ 1418926 w 3750066"/>
              <a:gd name="connsiteY122" fmla="*/ 698165 h 6505980"/>
              <a:gd name="connsiteX123" fmla="*/ 1438518 w 3750066"/>
              <a:gd name="connsiteY123" fmla="*/ 529931 h 6505980"/>
              <a:gd name="connsiteX124" fmla="*/ 1487966 w 3750066"/>
              <a:gd name="connsiteY124" fmla="*/ 373157 h 6505980"/>
              <a:gd name="connsiteX125" fmla="*/ 1562109 w 3750066"/>
              <a:gd name="connsiteY125" fmla="*/ 234344 h 6505980"/>
              <a:gd name="connsiteX126" fmla="*/ 1590347 w 3750066"/>
              <a:gd name="connsiteY126" fmla="*/ 233909 h 6505980"/>
              <a:gd name="connsiteX127" fmla="*/ 1590423 w 3750066"/>
              <a:gd name="connsiteY127" fmla="*/ 276688 h 6505980"/>
              <a:gd name="connsiteX128" fmla="*/ 1534480 w 3750066"/>
              <a:gd name="connsiteY128" fmla="*/ 357380 h 6505980"/>
              <a:gd name="connsiteX129" fmla="*/ 1506010 w 3750066"/>
              <a:gd name="connsiteY129" fmla="*/ 457037 h 6505980"/>
              <a:gd name="connsiteX130" fmla="*/ 1488317 w 3750066"/>
              <a:gd name="connsiteY130" fmla="*/ 571212 h 6505980"/>
              <a:gd name="connsiteX131" fmla="*/ 1496884 w 3750066"/>
              <a:gd name="connsiteY131" fmla="*/ 693061 h 6505980"/>
              <a:gd name="connsiteX132" fmla="*/ 1522975 w 3750066"/>
              <a:gd name="connsiteY132" fmla="*/ 825308 h 6505980"/>
              <a:gd name="connsiteX133" fmla="*/ 1563776 w 3750066"/>
              <a:gd name="connsiteY133" fmla="*/ 957444 h 6505980"/>
              <a:gd name="connsiteX134" fmla="*/ 1623676 w 3750066"/>
              <a:gd name="connsiteY134" fmla="*/ 1089683 h 6505980"/>
              <a:gd name="connsiteX135" fmla="*/ 1701073 w 3750066"/>
              <a:gd name="connsiteY135" fmla="*/ 1219640 h 6505980"/>
              <a:gd name="connsiteX136" fmla="*/ 1784824 w 3750066"/>
              <a:gd name="connsiteY136" fmla="*/ 1340138 h 6505980"/>
              <a:gd name="connsiteX137" fmla="*/ 1839433 w 3750066"/>
              <a:gd name="connsiteY137" fmla="*/ 1402829 h 6505980"/>
              <a:gd name="connsiteX138" fmla="*/ 1879314 w 3750066"/>
              <a:gd name="connsiteY138" fmla="*/ 1462471 h 6505980"/>
              <a:gd name="connsiteX139" fmla="*/ 1923557 w 3750066"/>
              <a:gd name="connsiteY139" fmla="*/ 1509661 h 6505980"/>
              <a:gd name="connsiteX140" fmla="*/ 1968977 w 3750066"/>
              <a:gd name="connsiteY140" fmla="*/ 1553881 h 6505980"/>
              <a:gd name="connsiteX141" fmla="*/ 2023524 w 3750066"/>
              <a:gd name="connsiteY141" fmla="*/ 1583302 h 6505980"/>
              <a:gd name="connsiteX142" fmla="*/ 2159168 w 3750066"/>
              <a:gd name="connsiteY142" fmla="*/ 1357898 h 6505980"/>
              <a:gd name="connsiteX143" fmla="*/ 2301613 w 3750066"/>
              <a:gd name="connsiteY143" fmla="*/ 1152134 h 6505980"/>
              <a:gd name="connsiteX144" fmla="*/ 2456786 w 3750066"/>
              <a:gd name="connsiteY144" fmla="*/ 946442 h 6505980"/>
              <a:gd name="connsiteX145" fmla="*/ 2627883 w 3750066"/>
              <a:gd name="connsiteY145" fmla="*/ 750343 h 6505980"/>
              <a:gd name="connsiteX146" fmla="*/ 2819251 w 3750066"/>
              <a:gd name="connsiteY146" fmla="*/ 546637 h 6505980"/>
              <a:gd name="connsiteX147" fmla="*/ 3033293 w 3750066"/>
              <a:gd name="connsiteY147" fmla="*/ 338904 h 6505980"/>
              <a:gd name="connsiteX148" fmla="*/ 3075801 w 3750066"/>
              <a:gd name="connsiteY148" fmla="*/ 307656 h 6505980"/>
              <a:gd name="connsiteX149" fmla="*/ 3128615 w 3750066"/>
              <a:gd name="connsiteY149" fmla="*/ 255470 h 6505980"/>
              <a:gd name="connsiteX150" fmla="*/ 3193373 w 3750066"/>
              <a:gd name="connsiteY150" fmla="*/ 206920 h 6505980"/>
              <a:gd name="connsiteX151" fmla="*/ 3255727 w 3750066"/>
              <a:gd name="connsiteY151" fmla="*/ 153199 h 6505980"/>
              <a:gd name="connsiteX152" fmla="*/ 3326038 w 3750066"/>
              <a:gd name="connsiteY152" fmla="*/ 98736 h 6505980"/>
              <a:gd name="connsiteX153" fmla="*/ 3396772 w 3750066"/>
              <a:gd name="connsiteY153" fmla="*/ 57544 h 6505980"/>
              <a:gd name="connsiteX154" fmla="*/ 3465132 w 3750066"/>
              <a:gd name="connsiteY154" fmla="*/ 23864 h 6505980"/>
              <a:gd name="connsiteX155" fmla="*/ 3532718 w 3750066"/>
              <a:gd name="connsiteY155" fmla="*/ 3259 h 6505980"/>
              <a:gd name="connsiteX156" fmla="*/ 3587603 w 3750066"/>
              <a:gd name="connsiteY156" fmla="*/ 0 h 6505980"/>
              <a:gd name="connsiteX0" fmla="*/ 3712094 w 3721757"/>
              <a:gd name="connsiteY0" fmla="*/ 1005124 h 6505980"/>
              <a:gd name="connsiteX1" fmla="*/ 3721758 w 3721757"/>
              <a:gd name="connsiteY1" fmla="*/ 1011844 h 6505980"/>
              <a:gd name="connsiteX2" fmla="*/ 3712094 w 3721757"/>
              <a:gd name="connsiteY2" fmla="*/ 1005124 h 6505980"/>
              <a:gd name="connsiteX3" fmla="*/ 3587603 w 3721757"/>
              <a:gd name="connsiteY3" fmla="*/ 0 h 6505980"/>
              <a:gd name="connsiteX4" fmla="*/ 3592826 w 3721757"/>
              <a:gd name="connsiteY4" fmla="*/ 26762 h 6505980"/>
              <a:gd name="connsiteX5" fmla="*/ 3364346 w 3721757"/>
              <a:gd name="connsiteY5" fmla="*/ 165500 h 6505980"/>
              <a:gd name="connsiteX6" fmla="*/ 3152616 w 3721757"/>
              <a:gd name="connsiteY6" fmla="*/ 329280 h 6505980"/>
              <a:gd name="connsiteX7" fmla="*/ 2960808 w 3721757"/>
              <a:gd name="connsiteY7" fmla="*/ 513375 h 6505980"/>
              <a:gd name="connsiteX8" fmla="*/ 2797650 w 3721757"/>
              <a:gd name="connsiteY8" fmla="*/ 702384 h 6505980"/>
              <a:gd name="connsiteX9" fmla="*/ 2653992 w 3721757"/>
              <a:gd name="connsiteY9" fmla="*/ 892103 h 6505980"/>
              <a:gd name="connsiteX10" fmla="*/ 2576278 w 3721757"/>
              <a:gd name="connsiteY10" fmla="*/ 1039803 h 6505980"/>
              <a:gd name="connsiteX11" fmla="*/ 2564733 w 3721757"/>
              <a:gd name="connsiteY11" fmla="*/ 1032015 h 6505980"/>
              <a:gd name="connsiteX12" fmla="*/ 2559963 w 3721757"/>
              <a:gd name="connsiteY12" fmla="*/ 1034366 h 6505980"/>
              <a:gd name="connsiteX13" fmla="*/ 2558785 w 3721757"/>
              <a:gd name="connsiteY13" fmla="*/ 1042079 h 6505980"/>
              <a:gd name="connsiteX14" fmla="*/ 2559585 w 3721757"/>
              <a:gd name="connsiteY14" fmla="*/ 1048028 h 6505980"/>
              <a:gd name="connsiteX15" fmla="*/ 2561604 w 3721757"/>
              <a:gd name="connsiteY15" fmla="*/ 1060520 h 6505980"/>
              <a:gd name="connsiteX16" fmla="*/ 2553655 w 3721757"/>
              <a:gd name="connsiteY16" fmla="*/ 1067597 h 6505980"/>
              <a:gd name="connsiteX17" fmla="*/ 2552081 w 3721757"/>
              <a:gd name="connsiteY17" fmla="*/ 1074723 h 6505980"/>
              <a:gd name="connsiteX18" fmla="*/ 2548116 w 3721757"/>
              <a:gd name="connsiteY18" fmla="*/ 1083019 h 6505980"/>
              <a:gd name="connsiteX19" fmla="*/ 2552886 w 3721757"/>
              <a:gd name="connsiteY19" fmla="*/ 1080667 h 6505980"/>
              <a:gd name="connsiteX20" fmla="*/ 2552081 w 3721757"/>
              <a:gd name="connsiteY20" fmla="*/ 1074723 h 6505980"/>
              <a:gd name="connsiteX21" fmla="*/ 2576278 w 3721757"/>
              <a:gd name="connsiteY21" fmla="*/ 1039803 h 6505980"/>
              <a:gd name="connsiteX22" fmla="*/ 2659086 w 3721757"/>
              <a:gd name="connsiteY22" fmla="*/ 1078297 h 6505980"/>
              <a:gd name="connsiteX23" fmla="*/ 2559721 w 3721757"/>
              <a:gd name="connsiteY23" fmla="*/ 1224163 h 6505980"/>
              <a:gd name="connsiteX24" fmla="*/ 2451696 w 3721757"/>
              <a:gd name="connsiteY24" fmla="*/ 1220120 h 6505980"/>
              <a:gd name="connsiteX25" fmla="*/ 2333617 w 3721757"/>
              <a:gd name="connsiteY25" fmla="*/ 1482858 h 6505980"/>
              <a:gd name="connsiteX26" fmla="*/ 2239019 w 3721757"/>
              <a:gd name="connsiteY26" fmla="*/ 1750687 h 6505980"/>
              <a:gd name="connsiteX27" fmla="*/ 2166716 w 3721757"/>
              <a:gd name="connsiteY27" fmla="*/ 2028149 h 6505980"/>
              <a:gd name="connsiteX28" fmla="*/ 2138696 w 3721757"/>
              <a:gd name="connsiteY28" fmla="*/ 2191021 h 6505980"/>
              <a:gd name="connsiteX29" fmla="*/ 1708453 w 3721757"/>
              <a:gd name="connsiteY29" fmla="*/ 2932299 h 6505980"/>
              <a:gd name="connsiteX30" fmla="*/ 1722817 w 3721757"/>
              <a:gd name="connsiteY30" fmla="*/ 3822513 h 6505980"/>
              <a:gd name="connsiteX31" fmla="*/ 1536952 w 3721757"/>
              <a:gd name="connsiteY31" fmla="*/ 3772714 h 6505980"/>
              <a:gd name="connsiteX32" fmla="*/ 1541206 w 3721757"/>
              <a:gd name="connsiteY32" fmla="*/ 4042551 h 6505980"/>
              <a:gd name="connsiteX33" fmla="*/ 1736905 w 3721757"/>
              <a:gd name="connsiteY33" fmla="*/ 4202721 h 6505980"/>
              <a:gd name="connsiteX34" fmla="*/ 1910038 w 3721757"/>
              <a:gd name="connsiteY34" fmla="*/ 4375859 h 6505980"/>
              <a:gd name="connsiteX35" fmla="*/ 2049967 w 3721757"/>
              <a:gd name="connsiteY35" fmla="*/ 4551312 h 6505980"/>
              <a:gd name="connsiteX36" fmla="*/ 2161751 w 3721757"/>
              <a:gd name="connsiteY36" fmla="*/ 4736795 h 6505980"/>
              <a:gd name="connsiteX37" fmla="*/ 2245901 w 3721757"/>
              <a:gd name="connsiteY37" fmla="*/ 4927533 h 6505980"/>
              <a:gd name="connsiteX38" fmla="*/ 2299319 w 3721757"/>
              <a:gd name="connsiteY38" fmla="*/ 5113852 h 6505980"/>
              <a:gd name="connsiteX39" fmla="*/ 2323619 w 3721757"/>
              <a:gd name="connsiteY39" fmla="*/ 5302637 h 6505980"/>
              <a:gd name="connsiteX40" fmla="*/ 2316528 w 3721757"/>
              <a:gd name="connsiteY40" fmla="*/ 5487662 h 6505980"/>
              <a:gd name="connsiteX41" fmla="*/ 2281292 w 3721757"/>
              <a:gd name="connsiteY41" fmla="*/ 5660347 h 6505980"/>
              <a:gd name="connsiteX42" fmla="*/ 2254472 w 3721757"/>
              <a:gd name="connsiteY42" fmla="*/ 5669051 h 6505980"/>
              <a:gd name="connsiteX43" fmla="*/ 2243469 w 3721757"/>
              <a:gd name="connsiteY43" fmla="*/ 5622519 h 6505980"/>
              <a:gd name="connsiteX44" fmla="*/ 2276202 w 3721757"/>
              <a:gd name="connsiteY44" fmla="*/ 5518399 h 6505980"/>
              <a:gd name="connsiteX45" fmla="*/ 2277887 w 3721757"/>
              <a:gd name="connsiteY45" fmla="*/ 5401645 h 6505980"/>
              <a:gd name="connsiteX46" fmla="*/ 2265586 w 3721757"/>
              <a:gd name="connsiteY46" fmla="*/ 5272239 h 6505980"/>
              <a:gd name="connsiteX47" fmla="*/ 2226278 w 3721757"/>
              <a:gd name="connsiteY47" fmla="*/ 5142134 h 6505980"/>
              <a:gd name="connsiteX48" fmla="*/ 2167610 w 3721757"/>
              <a:gd name="connsiteY48" fmla="*/ 5005824 h 6505980"/>
              <a:gd name="connsiteX49" fmla="*/ 2094934 w 3721757"/>
              <a:gd name="connsiteY49" fmla="*/ 4873928 h 6505980"/>
              <a:gd name="connsiteX50" fmla="*/ 2004022 w 3721757"/>
              <a:gd name="connsiteY50" fmla="*/ 4747491 h 6505980"/>
              <a:gd name="connsiteX51" fmla="*/ 1897003 w 3721757"/>
              <a:gd name="connsiteY51" fmla="*/ 4628630 h 6505980"/>
              <a:gd name="connsiteX52" fmla="*/ 1786353 w 3721757"/>
              <a:gd name="connsiteY52" fmla="*/ 4521927 h 6505980"/>
              <a:gd name="connsiteX53" fmla="*/ 1718256 w 3721757"/>
              <a:gd name="connsiteY53" fmla="*/ 4469625 h 6505980"/>
              <a:gd name="connsiteX54" fmla="*/ 1664984 w 3721757"/>
              <a:gd name="connsiteY54" fmla="*/ 4416354 h 6505980"/>
              <a:gd name="connsiteX55" fmla="*/ 1610735 w 3721757"/>
              <a:gd name="connsiteY55" fmla="*/ 4377899 h 6505980"/>
              <a:gd name="connsiteX56" fmla="*/ 1556121 w 3721757"/>
              <a:gd name="connsiteY56" fmla="*/ 4343019 h 6505980"/>
              <a:gd name="connsiteX57" fmla="*/ 1496586 w 3721757"/>
              <a:gd name="connsiteY57" fmla="*/ 4326909 h 6505980"/>
              <a:gd name="connsiteX58" fmla="*/ 1424825 w 3721757"/>
              <a:gd name="connsiteY58" fmla="*/ 4611755 h 6505980"/>
              <a:gd name="connsiteX59" fmla="*/ 1341569 w 3721757"/>
              <a:gd name="connsiteY59" fmla="*/ 4877209 h 6505980"/>
              <a:gd name="connsiteX60" fmla="*/ 1246153 w 3721757"/>
              <a:gd name="connsiteY60" fmla="*/ 5146295 h 6505980"/>
              <a:gd name="connsiteX61" fmla="*/ 1133098 w 3721757"/>
              <a:gd name="connsiteY61" fmla="*/ 5409585 h 6505980"/>
              <a:gd name="connsiteX62" fmla="*/ 1002651 w 3721757"/>
              <a:gd name="connsiteY62" fmla="*/ 5687069 h 6505980"/>
              <a:gd name="connsiteX63" fmla="*/ 851621 w 3721757"/>
              <a:gd name="connsiteY63" fmla="*/ 5975542 h 6505980"/>
              <a:gd name="connsiteX64" fmla="*/ 819067 w 3721757"/>
              <a:gd name="connsiteY64" fmla="*/ 6021945 h 6505980"/>
              <a:gd name="connsiteX65" fmla="*/ 782039 w 3721757"/>
              <a:gd name="connsiteY65" fmla="*/ 6094137 h 6505980"/>
              <a:gd name="connsiteX66" fmla="*/ 732689 w 3721757"/>
              <a:gd name="connsiteY66" fmla="*/ 6165853 h 6505980"/>
              <a:gd name="connsiteX67" fmla="*/ 686953 w 3721757"/>
              <a:gd name="connsiteY67" fmla="*/ 6242495 h 6505980"/>
              <a:gd name="connsiteX68" fmla="*/ 633819 w 3721757"/>
              <a:gd name="connsiteY68" fmla="*/ 6322262 h 6505980"/>
              <a:gd name="connsiteX69" fmla="*/ 576894 w 3721757"/>
              <a:gd name="connsiteY69" fmla="*/ 6387714 h 6505980"/>
              <a:gd name="connsiteX70" fmla="*/ 520310 w 3721757"/>
              <a:gd name="connsiteY70" fmla="*/ 6444298 h 6505980"/>
              <a:gd name="connsiteX71" fmla="*/ 461122 w 3721757"/>
              <a:gd name="connsiteY71" fmla="*/ 6486433 h 6505980"/>
              <a:gd name="connsiteX72" fmla="*/ 409611 w 3721757"/>
              <a:gd name="connsiteY72" fmla="*/ 6505980 h 6505980"/>
              <a:gd name="connsiteX73" fmla="*/ 397795 w 3721757"/>
              <a:gd name="connsiteY73" fmla="*/ 6478382 h 6505980"/>
              <a:gd name="connsiteX74" fmla="*/ 580228 w 3721757"/>
              <a:gd name="connsiteY74" fmla="*/ 6260780 h 6505980"/>
              <a:gd name="connsiteX75" fmla="*/ 740291 w 3721757"/>
              <a:gd name="connsiteY75" fmla="*/ 6020812 h 6505980"/>
              <a:gd name="connsiteX76" fmla="*/ 876161 w 3721757"/>
              <a:gd name="connsiteY76" fmla="*/ 5764542 h 6505980"/>
              <a:gd name="connsiteX77" fmla="*/ 983460 w 3721757"/>
              <a:gd name="connsiteY77" fmla="*/ 5511282 h 6505980"/>
              <a:gd name="connsiteX78" fmla="*/ 1071980 w 3721757"/>
              <a:gd name="connsiteY78" fmla="*/ 5262934 h 6505980"/>
              <a:gd name="connsiteX79" fmla="*/ 1108340 w 3721757"/>
              <a:gd name="connsiteY79" fmla="*/ 5079541 h 6505980"/>
              <a:gd name="connsiteX80" fmla="*/ 1121344 w 3721757"/>
              <a:gd name="connsiteY80" fmla="*/ 5084649 h 6505980"/>
              <a:gd name="connsiteX81" fmla="*/ 1125291 w 3721757"/>
              <a:gd name="connsiteY81" fmla="*/ 5080701 h 6505980"/>
              <a:gd name="connsiteX82" fmla="*/ 1124442 w 3721757"/>
              <a:gd name="connsiteY82" fmla="*/ 5071961 h 6505980"/>
              <a:gd name="connsiteX83" fmla="*/ 1122157 w 3721757"/>
              <a:gd name="connsiteY83" fmla="*/ 5065724 h 6505980"/>
              <a:gd name="connsiteX84" fmla="*/ 1117049 w 3721757"/>
              <a:gd name="connsiteY84" fmla="*/ 5052716 h 6505980"/>
              <a:gd name="connsiteX85" fmla="*/ 1122811 w 3721757"/>
              <a:gd name="connsiteY85" fmla="*/ 5042696 h 6505980"/>
              <a:gd name="connsiteX86" fmla="*/ 1122495 w 3721757"/>
              <a:gd name="connsiteY86" fmla="*/ 5034485 h 6505980"/>
              <a:gd name="connsiteX87" fmla="*/ 1124158 w 3721757"/>
              <a:gd name="connsiteY87" fmla="*/ 5024300 h 6505980"/>
              <a:gd name="connsiteX88" fmla="*/ 1120205 w 3721757"/>
              <a:gd name="connsiteY88" fmla="*/ 5028252 h 6505980"/>
              <a:gd name="connsiteX89" fmla="*/ 1122495 w 3721757"/>
              <a:gd name="connsiteY89" fmla="*/ 5034485 h 6505980"/>
              <a:gd name="connsiteX90" fmla="*/ 1108340 w 3721757"/>
              <a:gd name="connsiteY90" fmla="*/ 5079541 h 6505980"/>
              <a:gd name="connsiteX91" fmla="*/ 1019535 w 3721757"/>
              <a:gd name="connsiteY91" fmla="*/ 5061794 h 6505980"/>
              <a:gd name="connsiteX92" fmla="*/ 907867 w 3721757"/>
              <a:gd name="connsiteY92" fmla="*/ 5071187 h 6505980"/>
              <a:gd name="connsiteX93" fmla="*/ 788983 w 3721757"/>
              <a:gd name="connsiteY93" fmla="*/ 5093104 h 6505980"/>
              <a:gd name="connsiteX94" fmla="*/ 658043 w 3721757"/>
              <a:gd name="connsiteY94" fmla="*/ 5134555 h 6505980"/>
              <a:gd name="connsiteX95" fmla="*/ 522026 w 3721757"/>
              <a:gd name="connsiteY95" fmla="*/ 5190653 h 6505980"/>
              <a:gd name="connsiteX96" fmla="*/ 384200 w 3721757"/>
              <a:gd name="connsiteY96" fmla="*/ 5252843 h 6505980"/>
              <a:gd name="connsiteX97" fmla="*/ 249344 w 3721757"/>
              <a:gd name="connsiteY97" fmla="*/ 5325897 h 6505980"/>
              <a:gd name="connsiteX98" fmla="*/ 120569 w 3721757"/>
              <a:gd name="connsiteY98" fmla="*/ 5397133 h 6505980"/>
              <a:gd name="connsiteX99" fmla="*/ 0 w 3721757"/>
              <a:gd name="connsiteY99" fmla="*/ 5468693 h 6505980"/>
              <a:gd name="connsiteX100" fmla="*/ 124698 w 3721757"/>
              <a:gd name="connsiteY100" fmla="*/ 5335477 h 6505980"/>
              <a:gd name="connsiteX101" fmla="*/ 246734 w 3721757"/>
              <a:gd name="connsiteY101" fmla="*/ 5221959 h 6505980"/>
              <a:gd name="connsiteX102" fmla="*/ 376856 w 3721757"/>
              <a:gd name="connsiteY102" fmla="*/ 5132327 h 6505980"/>
              <a:gd name="connsiteX103" fmla="*/ 515500 w 3721757"/>
              <a:gd name="connsiteY103" fmla="*/ 5051213 h 6505980"/>
              <a:gd name="connsiteX104" fmla="*/ 659408 w 3721757"/>
              <a:gd name="connsiteY104" fmla="*/ 4987219 h 6505980"/>
              <a:gd name="connsiteX105" fmla="*/ 820898 w 3721757"/>
              <a:gd name="connsiteY105" fmla="*/ 4940794 h 6505980"/>
              <a:gd name="connsiteX106" fmla="*/ 1181074 w 3721757"/>
              <a:gd name="connsiteY106" fmla="*/ 4846988 h 6505980"/>
              <a:gd name="connsiteX107" fmla="*/ 1226539 w 3721757"/>
              <a:gd name="connsiteY107" fmla="*/ 4526635 h 6505980"/>
              <a:gd name="connsiteX108" fmla="*/ 1248314 w 3721757"/>
              <a:gd name="connsiteY108" fmla="*/ 4207589 h 6505980"/>
              <a:gd name="connsiteX109" fmla="*/ 1246367 w 3721757"/>
              <a:gd name="connsiteY109" fmla="*/ 3884569 h 6505980"/>
              <a:gd name="connsiteX110" fmla="*/ 1230789 w 3721757"/>
              <a:gd name="connsiteY110" fmla="*/ 3690675 h 6505980"/>
              <a:gd name="connsiteX111" fmla="*/ 1162613 w 3721757"/>
              <a:gd name="connsiteY111" fmla="*/ 3672408 h 6505980"/>
              <a:gd name="connsiteX112" fmla="*/ 1267627 w 3721757"/>
              <a:gd name="connsiteY112" fmla="*/ 3672408 h 6505980"/>
              <a:gd name="connsiteX113" fmla="*/ 1267627 w 3721757"/>
              <a:gd name="connsiteY113" fmla="*/ 2636174 h 6505980"/>
              <a:gd name="connsiteX114" fmla="*/ 1457972 w 3721757"/>
              <a:gd name="connsiteY114" fmla="*/ 2766635 h 6505980"/>
              <a:gd name="connsiteX115" fmla="*/ 1914541 w 3721757"/>
              <a:gd name="connsiteY115" fmla="*/ 1815401 h 6505980"/>
              <a:gd name="connsiteX116" fmla="*/ 1759871 w 3721757"/>
              <a:gd name="connsiteY116" fmla="*/ 1626771 h 6505980"/>
              <a:gd name="connsiteX117" fmla="*/ 1630255 w 3721757"/>
              <a:gd name="connsiteY117" fmla="*/ 1432944 h 6505980"/>
              <a:gd name="connsiteX118" fmla="*/ 1533657 w 3721757"/>
              <a:gd name="connsiteY118" fmla="*/ 1245834 h 6505980"/>
              <a:gd name="connsiteX119" fmla="*/ 1466898 w 3721757"/>
              <a:gd name="connsiteY119" fmla="*/ 1057506 h 6505980"/>
              <a:gd name="connsiteX120" fmla="*/ 1428386 w 3721757"/>
              <a:gd name="connsiteY120" fmla="*/ 871911 h 6505980"/>
              <a:gd name="connsiteX121" fmla="*/ 1418926 w 3721757"/>
              <a:gd name="connsiteY121" fmla="*/ 698165 h 6505980"/>
              <a:gd name="connsiteX122" fmla="*/ 1438518 w 3721757"/>
              <a:gd name="connsiteY122" fmla="*/ 529931 h 6505980"/>
              <a:gd name="connsiteX123" fmla="*/ 1487966 w 3721757"/>
              <a:gd name="connsiteY123" fmla="*/ 373157 h 6505980"/>
              <a:gd name="connsiteX124" fmla="*/ 1562109 w 3721757"/>
              <a:gd name="connsiteY124" fmla="*/ 234344 h 6505980"/>
              <a:gd name="connsiteX125" fmla="*/ 1590347 w 3721757"/>
              <a:gd name="connsiteY125" fmla="*/ 233909 h 6505980"/>
              <a:gd name="connsiteX126" fmla="*/ 1590423 w 3721757"/>
              <a:gd name="connsiteY126" fmla="*/ 276688 h 6505980"/>
              <a:gd name="connsiteX127" fmla="*/ 1534480 w 3721757"/>
              <a:gd name="connsiteY127" fmla="*/ 357380 h 6505980"/>
              <a:gd name="connsiteX128" fmla="*/ 1506010 w 3721757"/>
              <a:gd name="connsiteY128" fmla="*/ 457037 h 6505980"/>
              <a:gd name="connsiteX129" fmla="*/ 1488317 w 3721757"/>
              <a:gd name="connsiteY129" fmla="*/ 571212 h 6505980"/>
              <a:gd name="connsiteX130" fmla="*/ 1496884 w 3721757"/>
              <a:gd name="connsiteY130" fmla="*/ 693061 h 6505980"/>
              <a:gd name="connsiteX131" fmla="*/ 1522975 w 3721757"/>
              <a:gd name="connsiteY131" fmla="*/ 825308 h 6505980"/>
              <a:gd name="connsiteX132" fmla="*/ 1563776 w 3721757"/>
              <a:gd name="connsiteY132" fmla="*/ 957444 h 6505980"/>
              <a:gd name="connsiteX133" fmla="*/ 1623676 w 3721757"/>
              <a:gd name="connsiteY133" fmla="*/ 1089683 h 6505980"/>
              <a:gd name="connsiteX134" fmla="*/ 1701073 w 3721757"/>
              <a:gd name="connsiteY134" fmla="*/ 1219640 h 6505980"/>
              <a:gd name="connsiteX135" fmla="*/ 1784824 w 3721757"/>
              <a:gd name="connsiteY135" fmla="*/ 1340138 h 6505980"/>
              <a:gd name="connsiteX136" fmla="*/ 1839433 w 3721757"/>
              <a:gd name="connsiteY136" fmla="*/ 1402829 h 6505980"/>
              <a:gd name="connsiteX137" fmla="*/ 1879314 w 3721757"/>
              <a:gd name="connsiteY137" fmla="*/ 1462471 h 6505980"/>
              <a:gd name="connsiteX138" fmla="*/ 1923557 w 3721757"/>
              <a:gd name="connsiteY138" fmla="*/ 1509661 h 6505980"/>
              <a:gd name="connsiteX139" fmla="*/ 1968977 w 3721757"/>
              <a:gd name="connsiteY139" fmla="*/ 1553881 h 6505980"/>
              <a:gd name="connsiteX140" fmla="*/ 2023524 w 3721757"/>
              <a:gd name="connsiteY140" fmla="*/ 1583302 h 6505980"/>
              <a:gd name="connsiteX141" fmla="*/ 2159168 w 3721757"/>
              <a:gd name="connsiteY141" fmla="*/ 1357898 h 6505980"/>
              <a:gd name="connsiteX142" fmla="*/ 2301613 w 3721757"/>
              <a:gd name="connsiteY142" fmla="*/ 1152134 h 6505980"/>
              <a:gd name="connsiteX143" fmla="*/ 2456786 w 3721757"/>
              <a:gd name="connsiteY143" fmla="*/ 946442 h 6505980"/>
              <a:gd name="connsiteX144" fmla="*/ 2627883 w 3721757"/>
              <a:gd name="connsiteY144" fmla="*/ 750343 h 6505980"/>
              <a:gd name="connsiteX145" fmla="*/ 2819251 w 3721757"/>
              <a:gd name="connsiteY145" fmla="*/ 546637 h 6505980"/>
              <a:gd name="connsiteX146" fmla="*/ 3033293 w 3721757"/>
              <a:gd name="connsiteY146" fmla="*/ 338904 h 6505980"/>
              <a:gd name="connsiteX147" fmla="*/ 3075801 w 3721757"/>
              <a:gd name="connsiteY147" fmla="*/ 307656 h 6505980"/>
              <a:gd name="connsiteX148" fmla="*/ 3128615 w 3721757"/>
              <a:gd name="connsiteY148" fmla="*/ 255470 h 6505980"/>
              <a:gd name="connsiteX149" fmla="*/ 3193373 w 3721757"/>
              <a:gd name="connsiteY149" fmla="*/ 206920 h 6505980"/>
              <a:gd name="connsiteX150" fmla="*/ 3255727 w 3721757"/>
              <a:gd name="connsiteY150" fmla="*/ 153199 h 6505980"/>
              <a:gd name="connsiteX151" fmla="*/ 3326038 w 3721757"/>
              <a:gd name="connsiteY151" fmla="*/ 98736 h 6505980"/>
              <a:gd name="connsiteX152" fmla="*/ 3396772 w 3721757"/>
              <a:gd name="connsiteY152" fmla="*/ 57544 h 6505980"/>
              <a:gd name="connsiteX153" fmla="*/ 3465132 w 3721757"/>
              <a:gd name="connsiteY153" fmla="*/ 23864 h 6505980"/>
              <a:gd name="connsiteX154" fmla="*/ 3532718 w 3721757"/>
              <a:gd name="connsiteY154" fmla="*/ 3259 h 6505980"/>
              <a:gd name="connsiteX155" fmla="*/ 3587603 w 3721757"/>
              <a:gd name="connsiteY15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659086 w 3592824"/>
              <a:gd name="connsiteY19" fmla="*/ 1078297 h 6505980"/>
              <a:gd name="connsiteX20" fmla="*/ 2559721 w 3592824"/>
              <a:gd name="connsiteY20" fmla="*/ 1224163 h 6505980"/>
              <a:gd name="connsiteX21" fmla="*/ 2451696 w 3592824"/>
              <a:gd name="connsiteY21" fmla="*/ 1220120 h 6505980"/>
              <a:gd name="connsiteX22" fmla="*/ 2333617 w 3592824"/>
              <a:gd name="connsiteY22" fmla="*/ 1482858 h 6505980"/>
              <a:gd name="connsiteX23" fmla="*/ 2239019 w 3592824"/>
              <a:gd name="connsiteY23" fmla="*/ 1750687 h 6505980"/>
              <a:gd name="connsiteX24" fmla="*/ 2166716 w 3592824"/>
              <a:gd name="connsiteY24" fmla="*/ 2028149 h 6505980"/>
              <a:gd name="connsiteX25" fmla="*/ 2138696 w 3592824"/>
              <a:gd name="connsiteY25" fmla="*/ 2191021 h 6505980"/>
              <a:gd name="connsiteX26" fmla="*/ 1708453 w 3592824"/>
              <a:gd name="connsiteY26" fmla="*/ 2932299 h 6505980"/>
              <a:gd name="connsiteX27" fmla="*/ 1722817 w 3592824"/>
              <a:gd name="connsiteY27" fmla="*/ 3822513 h 6505980"/>
              <a:gd name="connsiteX28" fmla="*/ 1536952 w 3592824"/>
              <a:gd name="connsiteY28" fmla="*/ 3772714 h 6505980"/>
              <a:gd name="connsiteX29" fmla="*/ 1541206 w 3592824"/>
              <a:gd name="connsiteY29" fmla="*/ 4042551 h 6505980"/>
              <a:gd name="connsiteX30" fmla="*/ 1736905 w 3592824"/>
              <a:gd name="connsiteY30" fmla="*/ 4202721 h 6505980"/>
              <a:gd name="connsiteX31" fmla="*/ 1910038 w 3592824"/>
              <a:gd name="connsiteY31" fmla="*/ 4375859 h 6505980"/>
              <a:gd name="connsiteX32" fmla="*/ 2049967 w 3592824"/>
              <a:gd name="connsiteY32" fmla="*/ 4551312 h 6505980"/>
              <a:gd name="connsiteX33" fmla="*/ 2161751 w 3592824"/>
              <a:gd name="connsiteY33" fmla="*/ 4736795 h 6505980"/>
              <a:gd name="connsiteX34" fmla="*/ 2245901 w 3592824"/>
              <a:gd name="connsiteY34" fmla="*/ 4927533 h 6505980"/>
              <a:gd name="connsiteX35" fmla="*/ 2299319 w 3592824"/>
              <a:gd name="connsiteY35" fmla="*/ 5113852 h 6505980"/>
              <a:gd name="connsiteX36" fmla="*/ 2323619 w 3592824"/>
              <a:gd name="connsiteY36" fmla="*/ 5302637 h 6505980"/>
              <a:gd name="connsiteX37" fmla="*/ 2316528 w 3592824"/>
              <a:gd name="connsiteY37" fmla="*/ 5487662 h 6505980"/>
              <a:gd name="connsiteX38" fmla="*/ 2281292 w 3592824"/>
              <a:gd name="connsiteY38" fmla="*/ 5660347 h 6505980"/>
              <a:gd name="connsiteX39" fmla="*/ 2254472 w 3592824"/>
              <a:gd name="connsiteY39" fmla="*/ 5669051 h 6505980"/>
              <a:gd name="connsiteX40" fmla="*/ 2243469 w 3592824"/>
              <a:gd name="connsiteY40" fmla="*/ 5622519 h 6505980"/>
              <a:gd name="connsiteX41" fmla="*/ 2276202 w 3592824"/>
              <a:gd name="connsiteY41" fmla="*/ 5518399 h 6505980"/>
              <a:gd name="connsiteX42" fmla="*/ 2277887 w 3592824"/>
              <a:gd name="connsiteY42" fmla="*/ 5401645 h 6505980"/>
              <a:gd name="connsiteX43" fmla="*/ 2265586 w 3592824"/>
              <a:gd name="connsiteY43" fmla="*/ 5272239 h 6505980"/>
              <a:gd name="connsiteX44" fmla="*/ 2226278 w 3592824"/>
              <a:gd name="connsiteY44" fmla="*/ 5142134 h 6505980"/>
              <a:gd name="connsiteX45" fmla="*/ 2167610 w 3592824"/>
              <a:gd name="connsiteY45" fmla="*/ 5005824 h 6505980"/>
              <a:gd name="connsiteX46" fmla="*/ 2094934 w 3592824"/>
              <a:gd name="connsiteY46" fmla="*/ 4873928 h 6505980"/>
              <a:gd name="connsiteX47" fmla="*/ 2004022 w 3592824"/>
              <a:gd name="connsiteY47" fmla="*/ 4747491 h 6505980"/>
              <a:gd name="connsiteX48" fmla="*/ 1897003 w 3592824"/>
              <a:gd name="connsiteY48" fmla="*/ 4628630 h 6505980"/>
              <a:gd name="connsiteX49" fmla="*/ 1786353 w 3592824"/>
              <a:gd name="connsiteY49" fmla="*/ 4521927 h 6505980"/>
              <a:gd name="connsiteX50" fmla="*/ 1718256 w 3592824"/>
              <a:gd name="connsiteY50" fmla="*/ 4469625 h 6505980"/>
              <a:gd name="connsiteX51" fmla="*/ 1664984 w 3592824"/>
              <a:gd name="connsiteY51" fmla="*/ 4416354 h 6505980"/>
              <a:gd name="connsiteX52" fmla="*/ 1610735 w 3592824"/>
              <a:gd name="connsiteY52" fmla="*/ 4377899 h 6505980"/>
              <a:gd name="connsiteX53" fmla="*/ 1556121 w 3592824"/>
              <a:gd name="connsiteY53" fmla="*/ 4343019 h 6505980"/>
              <a:gd name="connsiteX54" fmla="*/ 1496586 w 3592824"/>
              <a:gd name="connsiteY54" fmla="*/ 4326909 h 6505980"/>
              <a:gd name="connsiteX55" fmla="*/ 1424825 w 3592824"/>
              <a:gd name="connsiteY55" fmla="*/ 4611755 h 6505980"/>
              <a:gd name="connsiteX56" fmla="*/ 1341569 w 3592824"/>
              <a:gd name="connsiteY56" fmla="*/ 4877209 h 6505980"/>
              <a:gd name="connsiteX57" fmla="*/ 1246153 w 3592824"/>
              <a:gd name="connsiteY57" fmla="*/ 5146295 h 6505980"/>
              <a:gd name="connsiteX58" fmla="*/ 1133098 w 3592824"/>
              <a:gd name="connsiteY58" fmla="*/ 5409585 h 6505980"/>
              <a:gd name="connsiteX59" fmla="*/ 1002651 w 3592824"/>
              <a:gd name="connsiteY59" fmla="*/ 5687069 h 6505980"/>
              <a:gd name="connsiteX60" fmla="*/ 851621 w 3592824"/>
              <a:gd name="connsiteY60" fmla="*/ 5975542 h 6505980"/>
              <a:gd name="connsiteX61" fmla="*/ 819067 w 3592824"/>
              <a:gd name="connsiteY61" fmla="*/ 6021945 h 6505980"/>
              <a:gd name="connsiteX62" fmla="*/ 782039 w 3592824"/>
              <a:gd name="connsiteY62" fmla="*/ 6094137 h 6505980"/>
              <a:gd name="connsiteX63" fmla="*/ 732689 w 3592824"/>
              <a:gd name="connsiteY63" fmla="*/ 6165853 h 6505980"/>
              <a:gd name="connsiteX64" fmla="*/ 686953 w 3592824"/>
              <a:gd name="connsiteY64" fmla="*/ 6242495 h 6505980"/>
              <a:gd name="connsiteX65" fmla="*/ 633819 w 3592824"/>
              <a:gd name="connsiteY65" fmla="*/ 6322262 h 6505980"/>
              <a:gd name="connsiteX66" fmla="*/ 576894 w 3592824"/>
              <a:gd name="connsiteY66" fmla="*/ 6387714 h 6505980"/>
              <a:gd name="connsiteX67" fmla="*/ 520310 w 3592824"/>
              <a:gd name="connsiteY67" fmla="*/ 6444298 h 6505980"/>
              <a:gd name="connsiteX68" fmla="*/ 461122 w 3592824"/>
              <a:gd name="connsiteY68" fmla="*/ 6486433 h 6505980"/>
              <a:gd name="connsiteX69" fmla="*/ 409611 w 3592824"/>
              <a:gd name="connsiteY69" fmla="*/ 6505980 h 6505980"/>
              <a:gd name="connsiteX70" fmla="*/ 397795 w 3592824"/>
              <a:gd name="connsiteY70" fmla="*/ 6478382 h 6505980"/>
              <a:gd name="connsiteX71" fmla="*/ 580228 w 3592824"/>
              <a:gd name="connsiteY71" fmla="*/ 6260780 h 6505980"/>
              <a:gd name="connsiteX72" fmla="*/ 740291 w 3592824"/>
              <a:gd name="connsiteY72" fmla="*/ 6020812 h 6505980"/>
              <a:gd name="connsiteX73" fmla="*/ 876161 w 3592824"/>
              <a:gd name="connsiteY73" fmla="*/ 5764542 h 6505980"/>
              <a:gd name="connsiteX74" fmla="*/ 983460 w 3592824"/>
              <a:gd name="connsiteY74" fmla="*/ 5511282 h 6505980"/>
              <a:gd name="connsiteX75" fmla="*/ 1071980 w 3592824"/>
              <a:gd name="connsiteY75" fmla="*/ 5262934 h 6505980"/>
              <a:gd name="connsiteX76" fmla="*/ 1108340 w 3592824"/>
              <a:gd name="connsiteY76" fmla="*/ 5079541 h 6505980"/>
              <a:gd name="connsiteX77" fmla="*/ 1121344 w 3592824"/>
              <a:gd name="connsiteY77" fmla="*/ 5084649 h 6505980"/>
              <a:gd name="connsiteX78" fmla="*/ 1125291 w 3592824"/>
              <a:gd name="connsiteY78" fmla="*/ 5080701 h 6505980"/>
              <a:gd name="connsiteX79" fmla="*/ 1124442 w 3592824"/>
              <a:gd name="connsiteY79" fmla="*/ 5071961 h 6505980"/>
              <a:gd name="connsiteX80" fmla="*/ 1122157 w 3592824"/>
              <a:gd name="connsiteY80" fmla="*/ 5065724 h 6505980"/>
              <a:gd name="connsiteX81" fmla="*/ 1117049 w 3592824"/>
              <a:gd name="connsiteY81" fmla="*/ 5052716 h 6505980"/>
              <a:gd name="connsiteX82" fmla="*/ 1122811 w 3592824"/>
              <a:gd name="connsiteY82" fmla="*/ 5042696 h 6505980"/>
              <a:gd name="connsiteX83" fmla="*/ 1122495 w 3592824"/>
              <a:gd name="connsiteY83" fmla="*/ 5034485 h 6505980"/>
              <a:gd name="connsiteX84" fmla="*/ 1124158 w 3592824"/>
              <a:gd name="connsiteY84" fmla="*/ 5024300 h 6505980"/>
              <a:gd name="connsiteX85" fmla="*/ 1120205 w 3592824"/>
              <a:gd name="connsiteY85" fmla="*/ 5028252 h 6505980"/>
              <a:gd name="connsiteX86" fmla="*/ 1122495 w 3592824"/>
              <a:gd name="connsiteY86" fmla="*/ 5034485 h 6505980"/>
              <a:gd name="connsiteX87" fmla="*/ 1108340 w 3592824"/>
              <a:gd name="connsiteY87" fmla="*/ 5079541 h 6505980"/>
              <a:gd name="connsiteX88" fmla="*/ 1019535 w 3592824"/>
              <a:gd name="connsiteY88" fmla="*/ 5061794 h 6505980"/>
              <a:gd name="connsiteX89" fmla="*/ 907867 w 3592824"/>
              <a:gd name="connsiteY89" fmla="*/ 5071187 h 6505980"/>
              <a:gd name="connsiteX90" fmla="*/ 788983 w 3592824"/>
              <a:gd name="connsiteY90" fmla="*/ 5093104 h 6505980"/>
              <a:gd name="connsiteX91" fmla="*/ 658043 w 3592824"/>
              <a:gd name="connsiteY91" fmla="*/ 5134555 h 6505980"/>
              <a:gd name="connsiteX92" fmla="*/ 522026 w 3592824"/>
              <a:gd name="connsiteY92" fmla="*/ 5190653 h 6505980"/>
              <a:gd name="connsiteX93" fmla="*/ 384200 w 3592824"/>
              <a:gd name="connsiteY93" fmla="*/ 5252843 h 6505980"/>
              <a:gd name="connsiteX94" fmla="*/ 249344 w 3592824"/>
              <a:gd name="connsiteY94" fmla="*/ 5325897 h 6505980"/>
              <a:gd name="connsiteX95" fmla="*/ 120569 w 3592824"/>
              <a:gd name="connsiteY95" fmla="*/ 5397133 h 6505980"/>
              <a:gd name="connsiteX96" fmla="*/ 0 w 3592824"/>
              <a:gd name="connsiteY96" fmla="*/ 5468693 h 6505980"/>
              <a:gd name="connsiteX97" fmla="*/ 124698 w 3592824"/>
              <a:gd name="connsiteY97" fmla="*/ 5335477 h 6505980"/>
              <a:gd name="connsiteX98" fmla="*/ 246734 w 3592824"/>
              <a:gd name="connsiteY98" fmla="*/ 5221959 h 6505980"/>
              <a:gd name="connsiteX99" fmla="*/ 376856 w 3592824"/>
              <a:gd name="connsiteY99" fmla="*/ 5132327 h 6505980"/>
              <a:gd name="connsiteX100" fmla="*/ 515500 w 3592824"/>
              <a:gd name="connsiteY100" fmla="*/ 5051213 h 6505980"/>
              <a:gd name="connsiteX101" fmla="*/ 659408 w 3592824"/>
              <a:gd name="connsiteY101" fmla="*/ 4987219 h 6505980"/>
              <a:gd name="connsiteX102" fmla="*/ 820898 w 3592824"/>
              <a:gd name="connsiteY102" fmla="*/ 4940794 h 6505980"/>
              <a:gd name="connsiteX103" fmla="*/ 1181074 w 3592824"/>
              <a:gd name="connsiteY103" fmla="*/ 4846988 h 6505980"/>
              <a:gd name="connsiteX104" fmla="*/ 1226539 w 3592824"/>
              <a:gd name="connsiteY104" fmla="*/ 4526635 h 6505980"/>
              <a:gd name="connsiteX105" fmla="*/ 1248314 w 3592824"/>
              <a:gd name="connsiteY105" fmla="*/ 4207589 h 6505980"/>
              <a:gd name="connsiteX106" fmla="*/ 1246367 w 3592824"/>
              <a:gd name="connsiteY106" fmla="*/ 3884569 h 6505980"/>
              <a:gd name="connsiteX107" fmla="*/ 1230789 w 3592824"/>
              <a:gd name="connsiteY107" fmla="*/ 3690675 h 6505980"/>
              <a:gd name="connsiteX108" fmla="*/ 1162613 w 3592824"/>
              <a:gd name="connsiteY108" fmla="*/ 3672408 h 6505980"/>
              <a:gd name="connsiteX109" fmla="*/ 1267627 w 3592824"/>
              <a:gd name="connsiteY109" fmla="*/ 3672408 h 6505980"/>
              <a:gd name="connsiteX110" fmla="*/ 1267627 w 3592824"/>
              <a:gd name="connsiteY110" fmla="*/ 2636174 h 6505980"/>
              <a:gd name="connsiteX111" fmla="*/ 1457972 w 3592824"/>
              <a:gd name="connsiteY111" fmla="*/ 2766635 h 6505980"/>
              <a:gd name="connsiteX112" fmla="*/ 1914541 w 3592824"/>
              <a:gd name="connsiteY112" fmla="*/ 1815401 h 6505980"/>
              <a:gd name="connsiteX113" fmla="*/ 1759871 w 3592824"/>
              <a:gd name="connsiteY113" fmla="*/ 1626771 h 6505980"/>
              <a:gd name="connsiteX114" fmla="*/ 1630255 w 3592824"/>
              <a:gd name="connsiteY114" fmla="*/ 1432944 h 6505980"/>
              <a:gd name="connsiteX115" fmla="*/ 1533657 w 3592824"/>
              <a:gd name="connsiteY115" fmla="*/ 1245834 h 6505980"/>
              <a:gd name="connsiteX116" fmla="*/ 1466898 w 3592824"/>
              <a:gd name="connsiteY116" fmla="*/ 1057506 h 6505980"/>
              <a:gd name="connsiteX117" fmla="*/ 1428386 w 3592824"/>
              <a:gd name="connsiteY117" fmla="*/ 871911 h 6505980"/>
              <a:gd name="connsiteX118" fmla="*/ 1418926 w 3592824"/>
              <a:gd name="connsiteY118" fmla="*/ 698165 h 6505980"/>
              <a:gd name="connsiteX119" fmla="*/ 1438518 w 3592824"/>
              <a:gd name="connsiteY119" fmla="*/ 529931 h 6505980"/>
              <a:gd name="connsiteX120" fmla="*/ 1487966 w 3592824"/>
              <a:gd name="connsiteY120" fmla="*/ 373157 h 6505980"/>
              <a:gd name="connsiteX121" fmla="*/ 1562109 w 3592824"/>
              <a:gd name="connsiteY121" fmla="*/ 234344 h 6505980"/>
              <a:gd name="connsiteX122" fmla="*/ 1590347 w 3592824"/>
              <a:gd name="connsiteY122" fmla="*/ 233909 h 6505980"/>
              <a:gd name="connsiteX123" fmla="*/ 1590423 w 3592824"/>
              <a:gd name="connsiteY123" fmla="*/ 276688 h 6505980"/>
              <a:gd name="connsiteX124" fmla="*/ 1534480 w 3592824"/>
              <a:gd name="connsiteY124" fmla="*/ 357380 h 6505980"/>
              <a:gd name="connsiteX125" fmla="*/ 1506010 w 3592824"/>
              <a:gd name="connsiteY125" fmla="*/ 457037 h 6505980"/>
              <a:gd name="connsiteX126" fmla="*/ 1488317 w 3592824"/>
              <a:gd name="connsiteY126" fmla="*/ 571212 h 6505980"/>
              <a:gd name="connsiteX127" fmla="*/ 1496884 w 3592824"/>
              <a:gd name="connsiteY127" fmla="*/ 693061 h 6505980"/>
              <a:gd name="connsiteX128" fmla="*/ 1522975 w 3592824"/>
              <a:gd name="connsiteY128" fmla="*/ 825308 h 6505980"/>
              <a:gd name="connsiteX129" fmla="*/ 1563776 w 3592824"/>
              <a:gd name="connsiteY129" fmla="*/ 957444 h 6505980"/>
              <a:gd name="connsiteX130" fmla="*/ 1623676 w 3592824"/>
              <a:gd name="connsiteY130" fmla="*/ 1089683 h 6505980"/>
              <a:gd name="connsiteX131" fmla="*/ 1701073 w 3592824"/>
              <a:gd name="connsiteY131" fmla="*/ 1219640 h 6505980"/>
              <a:gd name="connsiteX132" fmla="*/ 1784824 w 3592824"/>
              <a:gd name="connsiteY132" fmla="*/ 1340138 h 6505980"/>
              <a:gd name="connsiteX133" fmla="*/ 1839433 w 3592824"/>
              <a:gd name="connsiteY133" fmla="*/ 1402829 h 6505980"/>
              <a:gd name="connsiteX134" fmla="*/ 1879314 w 3592824"/>
              <a:gd name="connsiteY134" fmla="*/ 1462471 h 6505980"/>
              <a:gd name="connsiteX135" fmla="*/ 1923557 w 3592824"/>
              <a:gd name="connsiteY135" fmla="*/ 1509661 h 6505980"/>
              <a:gd name="connsiteX136" fmla="*/ 1968977 w 3592824"/>
              <a:gd name="connsiteY136" fmla="*/ 1553881 h 6505980"/>
              <a:gd name="connsiteX137" fmla="*/ 2023524 w 3592824"/>
              <a:gd name="connsiteY137" fmla="*/ 1583302 h 6505980"/>
              <a:gd name="connsiteX138" fmla="*/ 2159168 w 3592824"/>
              <a:gd name="connsiteY138" fmla="*/ 1357898 h 6505980"/>
              <a:gd name="connsiteX139" fmla="*/ 2301613 w 3592824"/>
              <a:gd name="connsiteY139" fmla="*/ 1152134 h 6505980"/>
              <a:gd name="connsiteX140" fmla="*/ 2456786 w 3592824"/>
              <a:gd name="connsiteY140" fmla="*/ 946442 h 6505980"/>
              <a:gd name="connsiteX141" fmla="*/ 2627883 w 3592824"/>
              <a:gd name="connsiteY141" fmla="*/ 750343 h 6505980"/>
              <a:gd name="connsiteX142" fmla="*/ 2819251 w 3592824"/>
              <a:gd name="connsiteY142" fmla="*/ 546637 h 6505980"/>
              <a:gd name="connsiteX143" fmla="*/ 3033293 w 3592824"/>
              <a:gd name="connsiteY143" fmla="*/ 338904 h 6505980"/>
              <a:gd name="connsiteX144" fmla="*/ 3075801 w 3592824"/>
              <a:gd name="connsiteY144" fmla="*/ 307656 h 6505980"/>
              <a:gd name="connsiteX145" fmla="*/ 3128615 w 3592824"/>
              <a:gd name="connsiteY145" fmla="*/ 255470 h 6505980"/>
              <a:gd name="connsiteX146" fmla="*/ 3193373 w 3592824"/>
              <a:gd name="connsiteY146" fmla="*/ 206920 h 6505980"/>
              <a:gd name="connsiteX147" fmla="*/ 3255727 w 3592824"/>
              <a:gd name="connsiteY147" fmla="*/ 153199 h 6505980"/>
              <a:gd name="connsiteX148" fmla="*/ 3326038 w 3592824"/>
              <a:gd name="connsiteY148" fmla="*/ 98736 h 6505980"/>
              <a:gd name="connsiteX149" fmla="*/ 3396772 w 3592824"/>
              <a:gd name="connsiteY149" fmla="*/ 57544 h 6505980"/>
              <a:gd name="connsiteX150" fmla="*/ 3465132 w 3592824"/>
              <a:gd name="connsiteY150" fmla="*/ 23864 h 6505980"/>
              <a:gd name="connsiteX151" fmla="*/ 3532718 w 3592824"/>
              <a:gd name="connsiteY151" fmla="*/ 3259 h 6505980"/>
              <a:gd name="connsiteX152" fmla="*/ 3587603 w 3592824"/>
              <a:gd name="connsiteY15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559721 w 3592824"/>
              <a:gd name="connsiteY19" fmla="*/ 1224163 h 6505980"/>
              <a:gd name="connsiteX20" fmla="*/ 2451696 w 3592824"/>
              <a:gd name="connsiteY20" fmla="*/ 1220120 h 6505980"/>
              <a:gd name="connsiteX21" fmla="*/ 2333617 w 3592824"/>
              <a:gd name="connsiteY21" fmla="*/ 1482858 h 6505980"/>
              <a:gd name="connsiteX22" fmla="*/ 2239019 w 3592824"/>
              <a:gd name="connsiteY22" fmla="*/ 1750687 h 6505980"/>
              <a:gd name="connsiteX23" fmla="*/ 2166716 w 3592824"/>
              <a:gd name="connsiteY23" fmla="*/ 2028149 h 6505980"/>
              <a:gd name="connsiteX24" fmla="*/ 2138696 w 3592824"/>
              <a:gd name="connsiteY24" fmla="*/ 2191021 h 6505980"/>
              <a:gd name="connsiteX25" fmla="*/ 1708453 w 3592824"/>
              <a:gd name="connsiteY25" fmla="*/ 2932299 h 6505980"/>
              <a:gd name="connsiteX26" fmla="*/ 1722817 w 3592824"/>
              <a:gd name="connsiteY26" fmla="*/ 3822513 h 6505980"/>
              <a:gd name="connsiteX27" fmla="*/ 1536952 w 3592824"/>
              <a:gd name="connsiteY27" fmla="*/ 3772714 h 6505980"/>
              <a:gd name="connsiteX28" fmla="*/ 1541206 w 3592824"/>
              <a:gd name="connsiteY28" fmla="*/ 4042551 h 6505980"/>
              <a:gd name="connsiteX29" fmla="*/ 1736905 w 3592824"/>
              <a:gd name="connsiteY29" fmla="*/ 4202721 h 6505980"/>
              <a:gd name="connsiteX30" fmla="*/ 1910038 w 3592824"/>
              <a:gd name="connsiteY30" fmla="*/ 4375859 h 6505980"/>
              <a:gd name="connsiteX31" fmla="*/ 2049967 w 3592824"/>
              <a:gd name="connsiteY31" fmla="*/ 4551312 h 6505980"/>
              <a:gd name="connsiteX32" fmla="*/ 2161751 w 3592824"/>
              <a:gd name="connsiteY32" fmla="*/ 4736795 h 6505980"/>
              <a:gd name="connsiteX33" fmla="*/ 2245901 w 3592824"/>
              <a:gd name="connsiteY33" fmla="*/ 4927533 h 6505980"/>
              <a:gd name="connsiteX34" fmla="*/ 2299319 w 3592824"/>
              <a:gd name="connsiteY34" fmla="*/ 5113852 h 6505980"/>
              <a:gd name="connsiteX35" fmla="*/ 2323619 w 3592824"/>
              <a:gd name="connsiteY35" fmla="*/ 5302637 h 6505980"/>
              <a:gd name="connsiteX36" fmla="*/ 2316528 w 3592824"/>
              <a:gd name="connsiteY36" fmla="*/ 5487662 h 6505980"/>
              <a:gd name="connsiteX37" fmla="*/ 2281292 w 3592824"/>
              <a:gd name="connsiteY37" fmla="*/ 5660347 h 6505980"/>
              <a:gd name="connsiteX38" fmla="*/ 2254472 w 3592824"/>
              <a:gd name="connsiteY38" fmla="*/ 5669051 h 6505980"/>
              <a:gd name="connsiteX39" fmla="*/ 2243469 w 3592824"/>
              <a:gd name="connsiteY39" fmla="*/ 5622519 h 6505980"/>
              <a:gd name="connsiteX40" fmla="*/ 2276202 w 3592824"/>
              <a:gd name="connsiteY40" fmla="*/ 5518399 h 6505980"/>
              <a:gd name="connsiteX41" fmla="*/ 2277887 w 3592824"/>
              <a:gd name="connsiteY41" fmla="*/ 5401645 h 6505980"/>
              <a:gd name="connsiteX42" fmla="*/ 2265586 w 3592824"/>
              <a:gd name="connsiteY42" fmla="*/ 5272239 h 6505980"/>
              <a:gd name="connsiteX43" fmla="*/ 2226278 w 3592824"/>
              <a:gd name="connsiteY43" fmla="*/ 5142134 h 6505980"/>
              <a:gd name="connsiteX44" fmla="*/ 2167610 w 3592824"/>
              <a:gd name="connsiteY44" fmla="*/ 5005824 h 6505980"/>
              <a:gd name="connsiteX45" fmla="*/ 2094934 w 3592824"/>
              <a:gd name="connsiteY45" fmla="*/ 4873928 h 6505980"/>
              <a:gd name="connsiteX46" fmla="*/ 2004022 w 3592824"/>
              <a:gd name="connsiteY46" fmla="*/ 4747491 h 6505980"/>
              <a:gd name="connsiteX47" fmla="*/ 1897003 w 3592824"/>
              <a:gd name="connsiteY47" fmla="*/ 4628630 h 6505980"/>
              <a:gd name="connsiteX48" fmla="*/ 1786353 w 3592824"/>
              <a:gd name="connsiteY48" fmla="*/ 4521927 h 6505980"/>
              <a:gd name="connsiteX49" fmla="*/ 1718256 w 3592824"/>
              <a:gd name="connsiteY49" fmla="*/ 4469625 h 6505980"/>
              <a:gd name="connsiteX50" fmla="*/ 1664984 w 3592824"/>
              <a:gd name="connsiteY50" fmla="*/ 4416354 h 6505980"/>
              <a:gd name="connsiteX51" fmla="*/ 1610735 w 3592824"/>
              <a:gd name="connsiteY51" fmla="*/ 4377899 h 6505980"/>
              <a:gd name="connsiteX52" fmla="*/ 1556121 w 3592824"/>
              <a:gd name="connsiteY52" fmla="*/ 4343019 h 6505980"/>
              <a:gd name="connsiteX53" fmla="*/ 1496586 w 3592824"/>
              <a:gd name="connsiteY53" fmla="*/ 4326909 h 6505980"/>
              <a:gd name="connsiteX54" fmla="*/ 1424825 w 3592824"/>
              <a:gd name="connsiteY54" fmla="*/ 4611755 h 6505980"/>
              <a:gd name="connsiteX55" fmla="*/ 1341569 w 3592824"/>
              <a:gd name="connsiteY55" fmla="*/ 4877209 h 6505980"/>
              <a:gd name="connsiteX56" fmla="*/ 1246153 w 3592824"/>
              <a:gd name="connsiteY56" fmla="*/ 5146295 h 6505980"/>
              <a:gd name="connsiteX57" fmla="*/ 1133098 w 3592824"/>
              <a:gd name="connsiteY57" fmla="*/ 5409585 h 6505980"/>
              <a:gd name="connsiteX58" fmla="*/ 1002651 w 3592824"/>
              <a:gd name="connsiteY58" fmla="*/ 5687069 h 6505980"/>
              <a:gd name="connsiteX59" fmla="*/ 851621 w 3592824"/>
              <a:gd name="connsiteY59" fmla="*/ 5975542 h 6505980"/>
              <a:gd name="connsiteX60" fmla="*/ 819067 w 3592824"/>
              <a:gd name="connsiteY60" fmla="*/ 6021945 h 6505980"/>
              <a:gd name="connsiteX61" fmla="*/ 782039 w 3592824"/>
              <a:gd name="connsiteY61" fmla="*/ 6094137 h 6505980"/>
              <a:gd name="connsiteX62" fmla="*/ 732689 w 3592824"/>
              <a:gd name="connsiteY62" fmla="*/ 6165853 h 6505980"/>
              <a:gd name="connsiteX63" fmla="*/ 686953 w 3592824"/>
              <a:gd name="connsiteY63" fmla="*/ 6242495 h 6505980"/>
              <a:gd name="connsiteX64" fmla="*/ 633819 w 3592824"/>
              <a:gd name="connsiteY64" fmla="*/ 6322262 h 6505980"/>
              <a:gd name="connsiteX65" fmla="*/ 576894 w 3592824"/>
              <a:gd name="connsiteY65" fmla="*/ 6387714 h 6505980"/>
              <a:gd name="connsiteX66" fmla="*/ 520310 w 3592824"/>
              <a:gd name="connsiteY66" fmla="*/ 6444298 h 6505980"/>
              <a:gd name="connsiteX67" fmla="*/ 461122 w 3592824"/>
              <a:gd name="connsiteY67" fmla="*/ 6486433 h 6505980"/>
              <a:gd name="connsiteX68" fmla="*/ 409611 w 3592824"/>
              <a:gd name="connsiteY68" fmla="*/ 6505980 h 6505980"/>
              <a:gd name="connsiteX69" fmla="*/ 397795 w 3592824"/>
              <a:gd name="connsiteY69" fmla="*/ 6478382 h 6505980"/>
              <a:gd name="connsiteX70" fmla="*/ 580228 w 3592824"/>
              <a:gd name="connsiteY70" fmla="*/ 6260780 h 6505980"/>
              <a:gd name="connsiteX71" fmla="*/ 740291 w 3592824"/>
              <a:gd name="connsiteY71" fmla="*/ 6020812 h 6505980"/>
              <a:gd name="connsiteX72" fmla="*/ 876161 w 3592824"/>
              <a:gd name="connsiteY72" fmla="*/ 5764542 h 6505980"/>
              <a:gd name="connsiteX73" fmla="*/ 983460 w 3592824"/>
              <a:gd name="connsiteY73" fmla="*/ 5511282 h 6505980"/>
              <a:gd name="connsiteX74" fmla="*/ 1071980 w 3592824"/>
              <a:gd name="connsiteY74" fmla="*/ 5262934 h 6505980"/>
              <a:gd name="connsiteX75" fmla="*/ 1108340 w 3592824"/>
              <a:gd name="connsiteY75" fmla="*/ 5079541 h 6505980"/>
              <a:gd name="connsiteX76" fmla="*/ 1121344 w 3592824"/>
              <a:gd name="connsiteY76" fmla="*/ 5084649 h 6505980"/>
              <a:gd name="connsiteX77" fmla="*/ 1125291 w 3592824"/>
              <a:gd name="connsiteY77" fmla="*/ 5080701 h 6505980"/>
              <a:gd name="connsiteX78" fmla="*/ 1124442 w 3592824"/>
              <a:gd name="connsiteY78" fmla="*/ 5071961 h 6505980"/>
              <a:gd name="connsiteX79" fmla="*/ 1122157 w 3592824"/>
              <a:gd name="connsiteY79" fmla="*/ 5065724 h 6505980"/>
              <a:gd name="connsiteX80" fmla="*/ 1117049 w 3592824"/>
              <a:gd name="connsiteY80" fmla="*/ 5052716 h 6505980"/>
              <a:gd name="connsiteX81" fmla="*/ 1122811 w 3592824"/>
              <a:gd name="connsiteY81" fmla="*/ 5042696 h 6505980"/>
              <a:gd name="connsiteX82" fmla="*/ 1122495 w 3592824"/>
              <a:gd name="connsiteY82" fmla="*/ 5034485 h 6505980"/>
              <a:gd name="connsiteX83" fmla="*/ 1124158 w 3592824"/>
              <a:gd name="connsiteY83" fmla="*/ 5024300 h 6505980"/>
              <a:gd name="connsiteX84" fmla="*/ 1120205 w 3592824"/>
              <a:gd name="connsiteY84" fmla="*/ 5028252 h 6505980"/>
              <a:gd name="connsiteX85" fmla="*/ 1122495 w 3592824"/>
              <a:gd name="connsiteY85" fmla="*/ 5034485 h 6505980"/>
              <a:gd name="connsiteX86" fmla="*/ 1108340 w 3592824"/>
              <a:gd name="connsiteY86" fmla="*/ 5079541 h 6505980"/>
              <a:gd name="connsiteX87" fmla="*/ 1019535 w 3592824"/>
              <a:gd name="connsiteY87" fmla="*/ 5061794 h 6505980"/>
              <a:gd name="connsiteX88" fmla="*/ 907867 w 3592824"/>
              <a:gd name="connsiteY88" fmla="*/ 5071187 h 6505980"/>
              <a:gd name="connsiteX89" fmla="*/ 788983 w 3592824"/>
              <a:gd name="connsiteY89" fmla="*/ 5093104 h 6505980"/>
              <a:gd name="connsiteX90" fmla="*/ 658043 w 3592824"/>
              <a:gd name="connsiteY90" fmla="*/ 5134555 h 6505980"/>
              <a:gd name="connsiteX91" fmla="*/ 522026 w 3592824"/>
              <a:gd name="connsiteY91" fmla="*/ 5190653 h 6505980"/>
              <a:gd name="connsiteX92" fmla="*/ 384200 w 3592824"/>
              <a:gd name="connsiteY92" fmla="*/ 5252843 h 6505980"/>
              <a:gd name="connsiteX93" fmla="*/ 249344 w 3592824"/>
              <a:gd name="connsiteY93" fmla="*/ 5325897 h 6505980"/>
              <a:gd name="connsiteX94" fmla="*/ 120569 w 3592824"/>
              <a:gd name="connsiteY94" fmla="*/ 5397133 h 6505980"/>
              <a:gd name="connsiteX95" fmla="*/ 0 w 3592824"/>
              <a:gd name="connsiteY95" fmla="*/ 5468693 h 6505980"/>
              <a:gd name="connsiteX96" fmla="*/ 124698 w 3592824"/>
              <a:gd name="connsiteY96" fmla="*/ 5335477 h 6505980"/>
              <a:gd name="connsiteX97" fmla="*/ 246734 w 3592824"/>
              <a:gd name="connsiteY97" fmla="*/ 5221959 h 6505980"/>
              <a:gd name="connsiteX98" fmla="*/ 376856 w 3592824"/>
              <a:gd name="connsiteY98" fmla="*/ 5132327 h 6505980"/>
              <a:gd name="connsiteX99" fmla="*/ 515500 w 3592824"/>
              <a:gd name="connsiteY99" fmla="*/ 5051213 h 6505980"/>
              <a:gd name="connsiteX100" fmla="*/ 659408 w 3592824"/>
              <a:gd name="connsiteY100" fmla="*/ 4987219 h 6505980"/>
              <a:gd name="connsiteX101" fmla="*/ 820898 w 3592824"/>
              <a:gd name="connsiteY101" fmla="*/ 4940794 h 6505980"/>
              <a:gd name="connsiteX102" fmla="*/ 1181074 w 3592824"/>
              <a:gd name="connsiteY102" fmla="*/ 4846988 h 6505980"/>
              <a:gd name="connsiteX103" fmla="*/ 1226539 w 3592824"/>
              <a:gd name="connsiteY103" fmla="*/ 4526635 h 6505980"/>
              <a:gd name="connsiteX104" fmla="*/ 1248314 w 3592824"/>
              <a:gd name="connsiteY104" fmla="*/ 4207589 h 6505980"/>
              <a:gd name="connsiteX105" fmla="*/ 1246367 w 3592824"/>
              <a:gd name="connsiteY105" fmla="*/ 3884569 h 6505980"/>
              <a:gd name="connsiteX106" fmla="*/ 1230789 w 3592824"/>
              <a:gd name="connsiteY106" fmla="*/ 3690675 h 6505980"/>
              <a:gd name="connsiteX107" fmla="*/ 1162613 w 3592824"/>
              <a:gd name="connsiteY107" fmla="*/ 3672408 h 6505980"/>
              <a:gd name="connsiteX108" fmla="*/ 1267627 w 3592824"/>
              <a:gd name="connsiteY108" fmla="*/ 3672408 h 6505980"/>
              <a:gd name="connsiteX109" fmla="*/ 1267627 w 3592824"/>
              <a:gd name="connsiteY109" fmla="*/ 2636174 h 6505980"/>
              <a:gd name="connsiteX110" fmla="*/ 1457972 w 3592824"/>
              <a:gd name="connsiteY110" fmla="*/ 2766635 h 6505980"/>
              <a:gd name="connsiteX111" fmla="*/ 1914541 w 3592824"/>
              <a:gd name="connsiteY111" fmla="*/ 1815401 h 6505980"/>
              <a:gd name="connsiteX112" fmla="*/ 1759871 w 3592824"/>
              <a:gd name="connsiteY112" fmla="*/ 1626771 h 6505980"/>
              <a:gd name="connsiteX113" fmla="*/ 1630255 w 3592824"/>
              <a:gd name="connsiteY113" fmla="*/ 1432944 h 6505980"/>
              <a:gd name="connsiteX114" fmla="*/ 1533657 w 3592824"/>
              <a:gd name="connsiteY114" fmla="*/ 1245834 h 6505980"/>
              <a:gd name="connsiteX115" fmla="*/ 1466898 w 3592824"/>
              <a:gd name="connsiteY115" fmla="*/ 1057506 h 6505980"/>
              <a:gd name="connsiteX116" fmla="*/ 1428386 w 3592824"/>
              <a:gd name="connsiteY116" fmla="*/ 871911 h 6505980"/>
              <a:gd name="connsiteX117" fmla="*/ 1418926 w 3592824"/>
              <a:gd name="connsiteY117" fmla="*/ 698165 h 6505980"/>
              <a:gd name="connsiteX118" fmla="*/ 1438518 w 3592824"/>
              <a:gd name="connsiteY118" fmla="*/ 529931 h 6505980"/>
              <a:gd name="connsiteX119" fmla="*/ 1487966 w 3592824"/>
              <a:gd name="connsiteY119" fmla="*/ 373157 h 6505980"/>
              <a:gd name="connsiteX120" fmla="*/ 1562109 w 3592824"/>
              <a:gd name="connsiteY120" fmla="*/ 234344 h 6505980"/>
              <a:gd name="connsiteX121" fmla="*/ 1590347 w 3592824"/>
              <a:gd name="connsiteY121" fmla="*/ 233909 h 6505980"/>
              <a:gd name="connsiteX122" fmla="*/ 1590423 w 3592824"/>
              <a:gd name="connsiteY122" fmla="*/ 276688 h 6505980"/>
              <a:gd name="connsiteX123" fmla="*/ 1534480 w 3592824"/>
              <a:gd name="connsiteY123" fmla="*/ 357380 h 6505980"/>
              <a:gd name="connsiteX124" fmla="*/ 1506010 w 3592824"/>
              <a:gd name="connsiteY124" fmla="*/ 457037 h 6505980"/>
              <a:gd name="connsiteX125" fmla="*/ 1488317 w 3592824"/>
              <a:gd name="connsiteY125" fmla="*/ 571212 h 6505980"/>
              <a:gd name="connsiteX126" fmla="*/ 1496884 w 3592824"/>
              <a:gd name="connsiteY126" fmla="*/ 693061 h 6505980"/>
              <a:gd name="connsiteX127" fmla="*/ 1522975 w 3592824"/>
              <a:gd name="connsiteY127" fmla="*/ 825308 h 6505980"/>
              <a:gd name="connsiteX128" fmla="*/ 1563776 w 3592824"/>
              <a:gd name="connsiteY128" fmla="*/ 957444 h 6505980"/>
              <a:gd name="connsiteX129" fmla="*/ 1623676 w 3592824"/>
              <a:gd name="connsiteY129" fmla="*/ 1089683 h 6505980"/>
              <a:gd name="connsiteX130" fmla="*/ 1701073 w 3592824"/>
              <a:gd name="connsiteY130" fmla="*/ 1219640 h 6505980"/>
              <a:gd name="connsiteX131" fmla="*/ 1784824 w 3592824"/>
              <a:gd name="connsiteY131" fmla="*/ 1340138 h 6505980"/>
              <a:gd name="connsiteX132" fmla="*/ 1839433 w 3592824"/>
              <a:gd name="connsiteY132" fmla="*/ 1402829 h 6505980"/>
              <a:gd name="connsiteX133" fmla="*/ 1879314 w 3592824"/>
              <a:gd name="connsiteY133" fmla="*/ 1462471 h 6505980"/>
              <a:gd name="connsiteX134" fmla="*/ 1923557 w 3592824"/>
              <a:gd name="connsiteY134" fmla="*/ 1509661 h 6505980"/>
              <a:gd name="connsiteX135" fmla="*/ 1968977 w 3592824"/>
              <a:gd name="connsiteY135" fmla="*/ 1553881 h 6505980"/>
              <a:gd name="connsiteX136" fmla="*/ 2023524 w 3592824"/>
              <a:gd name="connsiteY136" fmla="*/ 1583302 h 6505980"/>
              <a:gd name="connsiteX137" fmla="*/ 2159168 w 3592824"/>
              <a:gd name="connsiteY137" fmla="*/ 1357898 h 6505980"/>
              <a:gd name="connsiteX138" fmla="*/ 2301613 w 3592824"/>
              <a:gd name="connsiteY138" fmla="*/ 1152134 h 6505980"/>
              <a:gd name="connsiteX139" fmla="*/ 2456786 w 3592824"/>
              <a:gd name="connsiteY139" fmla="*/ 946442 h 6505980"/>
              <a:gd name="connsiteX140" fmla="*/ 2627883 w 3592824"/>
              <a:gd name="connsiteY140" fmla="*/ 750343 h 6505980"/>
              <a:gd name="connsiteX141" fmla="*/ 2819251 w 3592824"/>
              <a:gd name="connsiteY141" fmla="*/ 546637 h 6505980"/>
              <a:gd name="connsiteX142" fmla="*/ 3033293 w 3592824"/>
              <a:gd name="connsiteY142" fmla="*/ 338904 h 6505980"/>
              <a:gd name="connsiteX143" fmla="*/ 3075801 w 3592824"/>
              <a:gd name="connsiteY143" fmla="*/ 307656 h 6505980"/>
              <a:gd name="connsiteX144" fmla="*/ 3128615 w 3592824"/>
              <a:gd name="connsiteY144" fmla="*/ 255470 h 6505980"/>
              <a:gd name="connsiteX145" fmla="*/ 3193373 w 3592824"/>
              <a:gd name="connsiteY145" fmla="*/ 206920 h 6505980"/>
              <a:gd name="connsiteX146" fmla="*/ 3255727 w 3592824"/>
              <a:gd name="connsiteY146" fmla="*/ 153199 h 6505980"/>
              <a:gd name="connsiteX147" fmla="*/ 3326038 w 3592824"/>
              <a:gd name="connsiteY147" fmla="*/ 98736 h 6505980"/>
              <a:gd name="connsiteX148" fmla="*/ 3396772 w 3592824"/>
              <a:gd name="connsiteY148" fmla="*/ 57544 h 6505980"/>
              <a:gd name="connsiteX149" fmla="*/ 3465132 w 3592824"/>
              <a:gd name="connsiteY149" fmla="*/ 23864 h 6505980"/>
              <a:gd name="connsiteX150" fmla="*/ 3532718 w 3592824"/>
              <a:gd name="connsiteY150" fmla="*/ 3259 h 6505980"/>
              <a:gd name="connsiteX151" fmla="*/ 3587603 w 3592824"/>
              <a:gd name="connsiteY15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451696 w 3592824"/>
              <a:gd name="connsiteY19" fmla="*/ 1220120 h 6505980"/>
              <a:gd name="connsiteX20" fmla="*/ 2333617 w 3592824"/>
              <a:gd name="connsiteY20" fmla="*/ 1482858 h 6505980"/>
              <a:gd name="connsiteX21" fmla="*/ 2239019 w 3592824"/>
              <a:gd name="connsiteY21" fmla="*/ 1750687 h 6505980"/>
              <a:gd name="connsiteX22" fmla="*/ 2166716 w 3592824"/>
              <a:gd name="connsiteY22" fmla="*/ 2028149 h 6505980"/>
              <a:gd name="connsiteX23" fmla="*/ 2138696 w 3592824"/>
              <a:gd name="connsiteY23" fmla="*/ 2191021 h 6505980"/>
              <a:gd name="connsiteX24" fmla="*/ 1708453 w 3592824"/>
              <a:gd name="connsiteY24" fmla="*/ 2932299 h 6505980"/>
              <a:gd name="connsiteX25" fmla="*/ 1722817 w 3592824"/>
              <a:gd name="connsiteY25" fmla="*/ 3822513 h 6505980"/>
              <a:gd name="connsiteX26" fmla="*/ 1536952 w 3592824"/>
              <a:gd name="connsiteY26" fmla="*/ 3772714 h 6505980"/>
              <a:gd name="connsiteX27" fmla="*/ 1541206 w 3592824"/>
              <a:gd name="connsiteY27" fmla="*/ 4042551 h 6505980"/>
              <a:gd name="connsiteX28" fmla="*/ 1736905 w 3592824"/>
              <a:gd name="connsiteY28" fmla="*/ 4202721 h 6505980"/>
              <a:gd name="connsiteX29" fmla="*/ 1910038 w 3592824"/>
              <a:gd name="connsiteY29" fmla="*/ 4375859 h 6505980"/>
              <a:gd name="connsiteX30" fmla="*/ 2049967 w 3592824"/>
              <a:gd name="connsiteY30" fmla="*/ 4551312 h 6505980"/>
              <a:gd name="connsiteX31" fmla="*/ 2161751 w 3592824"/>
              <a:gd name="connsiteY31" fmla="*/ 4736795 h 6505980"/>
              <a:gd name="connsiteX32" fmla="*/ 2245901 w 3592824"/>
              <a:gd name="connsiteY32" fmla="*/ 4927533 h 6505980"/>
              <a:gd name="connsiteX33" fmla="*/ 2299319 w 3592824"/>
              <a:gd name="connsiteY33" fmla="*/ 5113852 h 6505980"/>
              <a:gd name="connsiteX34" fmla="*/ 2323619 w 3592824"/>
              <a:gd name="connsiteY34" fmla="*/ 5302637 h 6505980"/>
              <a:gd name="connsiteX35" fmla="*/ 2316528 w 3592824"/>
              <a:gd name="connsiteY35" fmla="*/ 5487662 h 6505980"/>
              <a:gd name="connsiteX36" fmla="*/ 2281292 w 3592824"/>
              <a:gd name="connsiteY36" fmla="*/ 5660347 h 6505980"/>
              <a:gd name="connsiteX37" fmla="*/ 2254472 w 3592824"/>
              <a:gd name="connsiteY37" fmla="*/ 5669051 h 6505980"/>
              <a:gd name="connsiteX38" fmla="*/ 2243469 w 3592824"/>
              <a:gd name="connsiteY38" fmla="*/ 5622519 h 6505980"/>
              <a:gd name="connsiteX39" fmla="*/ 2276202 w 3592824"/>
              <a:gd name="connsiteY39" fmla="*/ 5518399 h 6505980"/>
              <a:gd name="connsiteX40" fmla="*/ 2277887 w 3592824"/>
              <a:gd name="connsiteY40" fmla="*/ 5401645 h 6505980"/>
              <a:gd name="connsiteX41" fmla="*/ 2265586 w 3592824"/>
              <a:gd name="connsiteY41" fmla="*/ 5272239 h 6505980"/>
              <a:gd name="connsiteX42" fmla="*/ 2226278 w 3592824"/>
              <a:gd name="connsiteY42" fmla="*/ 5142134 h 6505980"/>
              <a:gd name="connsiteX43" fmla="*/ 2167610 w 3592824"/>
              <a:gd name="connsiteY43" fmla="*/ 5005824 h 6505980"/>
              <a:gd name="connsiteX44" fmla="*/ 2094934 w 3592824"/>
              <a:gd name="connsiteY44" fmla="*/ 4873928 h 6505980"/>
              <a:gd name="connsiteX45" fmla="*/ 2004022 w 3592824"/>
              <a:gd name="connsiteY45" fmla="*/ 4747491 h 6505980"/>
              <a:gd name="connsiteX46" fmla="*/ 1897003 w 3592824"/>
              <a:gd name="connsiteY46" fmla="*/ 4628630 h 6505980"/>
              <a:gd name="connsiteX47" fmla="*/ 1786353 w 3592824"/>
              <a:gd name="connsiteY47" fmla="*/ 4521927 h 6505980"/>
              <a:gd name="connsiteX48" fmla="*/ 1718256 w 3592824"/>
              <a:gd name="connsiteY48" fmla="*/ 4469625 h 6505980"/>
              <a:gd name="connsiteX49" fmla="*/ 1664984 w 3592824"/>
              <a:gd name="connsiteY49" fmla="*/ 4416354 h 6505980"/>
              <a:gd name="connsiteX50" fmla="*/ 1610735 w 3592824"/>
              <a:gd name="connsiteY50" fmla="*/ 4377899 h 6505980"/>
              <a:gd name="connsiteX51" fmla="*/ 1556121 w 3592824"/>
              <a:gd name="connsiteY51" fmla="*/ 4343019 h 6505980"/>
              <a:gd name="connsiteX52" fmla="*/ 1496586 w 3592824"/>
              <a:gd name="connsiteY52" fmla="*/ 4326909 h 6505980"/>
              <a:gd name="connsiteX53" fmla="*/ 1424825 w 3592824"/>
              <a:gd name="connsiteY53" fmla="*/ 4611755 h 6505980"/>
              <a:gd name="connsiteX54" fmla="*/ 1341569 w 3592824"/>
              <a:gd name="connsiteY54" fmla="*/ 4877209 h 6505980"/>
              <a:gd name="connsiteX55" fmla="*/ 1246153 w 3592824"/>
              <a:gd name="connsiteY55" fmla="*/ 5146295 h 6505980"/>
              <a:gd name="connsiteX56" fmla="*/ 1133098 w 3592824"/>
              <a:gd name="connsiteY56" fmla="*/ 5409585 h 6505980"/>
              <a:gd name="connsiteX57" fmla="*/ 1002651 w 3592824"/>
              <a:gd name="connsiteY57" fmla="*/ 5687069 h 6505980"/>
              <a:gd name="connsiteX58" fmla="*/ 851621 w 3592824"/>
              <a:gd name="connsiteY58" fmla="*/ 5975542 h 6505980"/>
              <a:gd name="connsiteX59" fmla="*/ 819067 w 3592824"/>
              <a:gd name="connsiteY59" fmla="*/ 6021945 h 6505980"/>
              <a:gd name="connsiteX60" fmla="*/ 782039 w 3592824"/>
              <a:gd name="connsiteY60" fmla="*/ 6094137 h 6505980"/>
              <a:gd name="connsiteX61" fmla="*/ 732689 w 3592824"/>
              <a:gd name="connsiteY61" fmla="*/ 6165853 h 6505980"/>
              <a:gd name="connsiteX62" fmla="*/ 686953 w 3592824"/>
              <a:gd name="connsiteY62" fmla="*/ 6242495 h 6505980"/>
              <a:gd name="connsiteX63" fmla="*/ 633819 w 3592824"/>
              <a:gd name="connsiteY63" fmla="*/ 6322262 h 6505980"/>
              <a:gd name="connsiteX64" fmla="*/ 576894 w 3592824"/>
              <a:gd name="connsiteY64" fmla="*/ 6387714 h 6505980"/>
              <a:gd name="connsiteX65" fmla="*/ 520310 w 3592824"/>
              <a:gd name="connsiteY65" fmla="*/ 6444298 h 6505980"/>
              <a:gd name="connsiteX66" fmla="*/ 461122 w 3592824"/>
              <a:gd name="connsiteY66" fmla="*/ 6486433 h 6505980"/>
              <a:gd name="connsiteX67" fmla="*/ 409611 w 3592824"/>
              <a:gd name="connsiteY67" fmla="*/ 6505980 h 6505980"/>
              <a:gd name="connsiteX68" fmla="*/ 397795 w 3592824"/>
              <a:gd name="connsiteY68" fmla="*/ 6478382 h 6505980"/>
              <a:gd name="connsiteX69" fmla="*/ 580228 w 3592824"/>
              <a:gd name="connsiteY69" fmla="*/ 6260780 h 6505980"/>
              <a:gd name="connsiteX70" fmla="*/ 740291 w 3592824"/>
              <a:gd name="connsiteY70" fmla="*/ 6020812 h 6505980"/>
              <a:gd name="connsiteX71" fmla="*/ 876161 w 3592824"/>
              <a:gd name="connsiteY71" fmla="*/ 5764542 h 6505980"/>
              <a:gd name="connsiteX72" fmla="*/ 983460 w 3592824"/>
              <a:gd name="connsiteY72" fmla="*/ 5511282 h 6505980"/>
              <a:gd name="connsiteX73" fmla="*/ 1071980 w 3592824"/>
              <a:gd name="connsiteY73" fmla="*/ 5262934 h 6505980"/>
              <a:gd name="connsiteX74" fmla="*/ 1108340 w 3592824"/>
              <a:gd name="connsiteY74" fmla="*/ 5079541 h 6505980"/>
              <a:gd name="connsiteX75" fmla="*/ 1121344 w 3592824"/>
              <a:gd name="connsiteY75" fmla="*/ 5084649 h 6505980"/>
              <a:gd name="connsiteX76" fmla="*/ 1125291 w 3592824"/>
              <a:gd name="connsiteY76" fmla="*/ 5080701 h 6505980"/>
              <a:gd name="connsiteX77" fmla="*/ 1124442 w 3592824"/>
              <a:gd name="connsiteY77" fmla="*/ 5071961 h 6505980"/>
              <a:gd name="connsiteX78" fmla="*/ 1122157 w 3592824"/>
              <a:gd name="connsiteY78" fmla="*/ 5065724 h 6505980"/>
              <a:gd name="connsiteX79" fmla="*/ 1117049 w 3592824"/>
              <a:gd name="connsiteY79" fmla="*/ 5052716 h 6505980"/>
              <a:gd name="connsiteX80" fmla="*/ 1122811 w 3592824"/>
              <a:gd name="connsiteY80" fmla="*/ 5042696 h 6505980"/>
              <a:gd name="connsiteX81" fmla="*/ 1122495 w 3592824"/>
              <a:gd name="connsiteY81" fmla="*/ 5034485 h 6505980"/>
              <a:gd name="connsiteX82" fmla="*/ 1124158 w 3592824"/>
              <a:gd name="connsiteY82" fmla="*/ 5024300 h 6505980"/>
              <a:gd name="connsiteX83" fmla="*/ 1120205 w 3592824"/>
              <a:gd name="connsiteY83" fmla="*/ 5028252 h 6505980"/>
              <a:gd name="connsiteX84" fmla="*/ 1122495 w 3592824"/>
              <a:gd name="connsiteY84" fmla="*/ 5034485 h 6505980"/>
              <a:gd name="connsiteX85" fmla="*/ 1108340 w 3592824"/>
              <a:gd name="connsiteY85" fmla="*/ 5079541 h 6505980"/>
              <a:gd name="connsiteX86" fmla="*/ 1019535 w 3592824"/>
              <a:gd name="connsiteY86" fmla="*/ 5061794 h 6505980"/>
              <a:gd name="connsiteX87" fmla="*/ 907867 w 3592824"/>
              <a:gd name="connsiteY87" fmla="*/ 5071187 h 6505980"/>
              <a:gd name="connsiteX88" fmla="*/ 788983 w 3592824"/>
              <a:gd name="connsiteY88" fmla="*/ 5093104 h 6505980"/>
              <a:gd name="connsiteX89" fmla="*/ 658043 w 3592824"/>
              <a:gd name="connsiteY89" fmla="*/ 5134555 h 6505980"/>
              <a:gd name="connsiteX90" fmla="*/ 522026 w 3592824"/>
              <a:gd name="connsiteY90" fmla="*/ 5190653 h 6505980"/>
              <a:gd name="connsiteX91" fmla="*/ 384200 w 3592824"/>
              <a:gd name="connsiteY91" fmla="*/ 5252843 h 6505980"/>
              <a:gd name="connsiteX92" fmla="*/ 249344 w 3592824"/>
              <a:gd name="connsiteY92" fmla="*/ 5325897 h 6505980"/>
              <a:gd name="connsiteX93" fmla="*/ 120569 w 3592824"/>
              <a:gd name="connsiteY93" fmla="*/ 5397133 h 6505980"/>
              <a:gd name="connsiteX94" fmla="*/ 0 w 3592824"/>
              <a:gd name="connsiteY94" fmla="*/ 5468693 h 6505980"/>
              <a:gd name="connsiteX95" fmla="*/ 124698 w 3592824"/>
              <a:gd name="connsiteY95" fmla="*/ 5335477 h 6505980"/>
              <a:gd name="connsiteX96" fmla="*/ 246734 w 3592824"/>
              <a:gd name="connsiteY96" fmla="*/ 5221959 h 6505980"/>
              <a:gd name="connsiteX97" fmla="*/ 376856 w 3592824"/>
              <a:gd name="connsiteY97" fmla="*/ 5132327 h 6505980"/>
              <a:gd name="connsiteX98" fmla="*/ 515500 w 3592824"/>
              <a:gd name="connsiteY98" fmla="*/ 5051213 h 6505980"/>
              <a:gd name="connsiteX99" fmla="*/ 659408 w 3592824"/>
              <a:gd name="connsiteY99" fmla="*/ 4987219 h 6505980"/>
              <a:gd name="connsiteX100" fmla="*/ 820898 w 3592824"/>
              <a:gd name="connsiteY100" fmla="*/ 4940794 h 6505980"/>
              <a:gd name="connsiteX101" fmla="*/ 1181074 w 3592824"/>
              <a:gd name="connsiteY101" fmla="*/ 4846988 h 6505980"/>
              <a:gd name="connsiteX102" fmla="*/ 1226539 w 3592824"/>
              <a:gd name="connsiteY102" fmla="*/ 4526635 h 6505980"/>
              <a:gd name="connsiteX103" fmla="*/ 1248314 w 3592824"/>
              <a:gd name="connsiteY103" fmla="*/ 4207589 h 6505980"/>
              <a:gd name="connsiteX104" fmla="*/ 1246367 w 3592824"/>
              <a:gd name="connsiteY104" fmla="*/ 3884569 h 6505980"/>
              <a:gd name="connsiteX105" fmla="*/ 1230789 w 3592824"/>
              <a:gd name="connsiteY105" fmla="*/ 3690675 h 6505980"/>
              <a:gd name="connsiteX106" fmla="*/ 1162613 w 3592824"/>
              <a:gd name="connsiteY106" fmla="*/ 3672408 h 6505980"/>
              <a:gd name="connsiteX107" fmla="*/ 1267627 w 3592824"/>
              <a:gd name="connsiteY107" fmla="*/ 3672408 h 6505980"/>
              <a:gd name="connsiteX108" fmla="*/ 1267627 w 3592824"/>
              <a:gd name="connsiteY108" fmla="*/ 2636174 h 6505980"/>
              <a:gd name="connsiteX109" fmla="*/ 1457972 w 3592824"/>
              <a:gd name="connsiteY109" fmla="*/ 2766635 h 6505980"/>
              <a:gd name="connsiteX110" fmla="*/ 1914541 w 3592824"/>
              <a:gd name="connsiteY110" fmla="*/ 1815401 h 6505980"/>
              <a:gd name="connsiteX111" fmla="*/ 1759871 w 3592824"/>
              <a:gd name="connsiteY111" fmla="*/ 1626771 h 6505980"/>
              <a:gd name="connsiteX112" fmla="*/ 1630255 w 3592824"/>
              <a:gd name="connsiteY112" fmla="*/ 1432944 h 6505980"/>
              <a:gd name="connsiteX113" fmla="*/ 1533657 w 3592824"/>
              <a:gd name="connsiteY113" fmla="*/ 1245834 h 6505980"/>
              <a:gd name="connsiteX114" fmla="*/ 1466898 w 3592824"/>
              <a:gd name="connsiteY114" fmla="*/ 1057506 h 6505980"/>
              <a:gd name="connsiteX115" fmla="*/ 1428386 w 3592824"/>
              <a:gd name="connsiteY115" fmla="*/ 871911 h 6505980"/>
              <a:gd name="connsiteX116" fmla="*/ 1418926 w 3592824"/>
              <a:gd name="connsiteY116" fmla="*/ 698165 h 6505980"/>
              <a:gd name="connsiteX117" fmla="*/ 1438518 w 3592824"/>
              <a:gd name="connsiteY117" fmla="*/ 529931 h 6505980"/>
              <a:gd name="connsiteX118" fmla="*/ 1487966 w 3592824"/>
              <a:gd name="connsiteY118" fmla="*/ 373157 h 6505980"/>
              <a:gd name="connsiteX119" fmla="*/ 1562109 w 3592824"/>
              <a:gd name="connsiteY119" fmla="*/ 234344 h 6505980"/>
              <a:gd name="connsiteX120" fmla="*/ 1590347 w 3592824"/>
              <a:gd name="connsiteY120" fmla="*/ 233909 h 6505980"/>
              <a:gd name="connsiteX121" fmla="*/ 1590423 w 3592824"/>
              <a:gd name="connsiteY121" fmla="*/ 276688 h 6505980"/>
              <a:gd name="connsiteX122" fmla="*/ 1534480 w 3592824"/>
              <a:gd name="connsiteY122" fmla="*/ 357380 h 6505980"/>
              <a:gd name="connsiteX123" fmla="*/ 1506010 w 3592824"/>
              <a:gd name="connsiteY123" fmla="*/ 457037 h 6505980"/>
              <a:gd name="connsiteX124" fmla="*/ 1488317 w 3592824"/>
              <a:gd name="connsiteY124" fmla="*/ 571212 h 6505980"/>
              <a:gd name="connsiteX125" fmla="*/ 1496884 w 3592824"/>
              <a:gd name="connsiteY125" fmla="*/ 693061 h 6505980"/>
              <a:gd name="connsiteX126" fmla="*/ 1522975 w 3592824"/>
              <a:gd name="connsiteY126" fmla="*/ 825308 h 6505980"/>
              <a:gd name="connsiteX127" fmla="*/ 1563776 w 3592824"/>
              <a:gd name="connsiteY127" fmla="*/ 957444 h 6505980"/>
              <a:gd name="connsiteX128" fmla="*/ 1623676 w 3592824"/>
              <a:gd name="connsiteY128" fmla="*/ 1089683 h 6505980"/>
              <a:gd name="connsiteX129" fmla="*/ 1701073 w 3592824"/>
              <a:gd name="connsiteY129" fmla="*/ 1219640 h 6505980"/>
              <a:gd name="connsiteX130" fmla="*/ 1784824 w 3592824"/>
              <a:gd name="connsiteY130" fmla="*/ 1340138 h 6505980"/>
              <a:gd name="connsiteX131" fmla="*/ 1839433 w 3592824"/>
              <a:gd name="connsiteY131" fmla="*/ 1402829 h 6505980"/>
              <a:gd name="connsiteX132" fmla="*/ 1879314 w 3592824"/>
              <a:gd name="connsiteY132" fmla="*/ 1462471 h 6505980"/>
              <a:gd name="connsiteX133" fmla="*/ 1923557 w 3592824"/>
              <a:gd name="connsiteY133" fmla="*/ 1509661 h 6505980"/>
              <a:gd name="connsiteX134" fmla="*/ 1968977 w 3592824"/>
              <a:gd name="connsiteY134" fmla="*/ 1553881 h 6505980"/>
              <a:gd name="connsiteX135" fmla="*/ 2023524 w 3592824"/>
              <a:gd name="connsiteY135" fmla="*/ 1583302 h 6505980"/>
              <a:gd name="connsiteX136" fmla="*/ 2159168 w 3592824"/>
              <a:gd name="connsiteY136" fmla="*/ 1357898 h 6505980"/>
              <a:gd name="connsiteX137" fmla="*/ 2301613 w 3592824"/>
              <a:gd name="connsiteY137" fmla="*/ 1152134 h 6505980"/>
              <a:gd name="connsiteX138" fmla="*/ 2456786 w 3592824"/>
              <a:gd name="connsiteY138" fmla="*/ 946442 h 6505980"/>
              <a:gd name="connsiteX139" fmla="*/ 2627883 w 3592824"/>
              <a:gd name="connsiteY139" fmla="*/ 750343 h 6505980"/>
              <a:gd name="connsiteX140" fmla="*/ 2819251 w 3592824"/>
              <a:gd name="connsiteY140" fmla="*/ 546637 h 6505980"/>
              <a:gd name="connsiteX141" fmla="*/ 3033293 w 3592824"/>
              <a:gd name="connsiteY141" fmla="*/ 338904 h 6505980"/>
              <a:gd name="connsiteX142" fmla="*/ 3075801 w 3592824"/>
              <a:gd name="connsiteY142" fmla="*/ 307656 h 6505980"/>
              <a:gd name="connsiteX143" fmla="*/ 3128615 w 3592824"/>
              <a:gd name="connsiteY143" fmla="*/ 255470 h 6505980"/>
              <a:gd name="connsiteX144" fmla="*/ 3193373 w 3592824"/>
              <a:gd name="connsiteY144" fmla="*/ 206920 h 6505980"/>
              <a:gd name="connsiteX145" fmla="*/ 3255727 w 3592824"/>
              <a:gd name="connsiteY145" fmla="*/ 153199 h 6505980"/>
              <a:gd name="connsiteX146" fmla="*/ 3326038 w 3592824"/>
              <a:gd name="connsiteY146" fmla="*/ 98736 h 6505980"/>
              <a:gd name="connsiteX147" fmla="*/ 3396772 w 3592824"/>
              <a:gd name="connsiteY147" fmla="*/ 57544 h 6505980"/>
              <a:gd name="connsiteX148" fmla="*/ 3465132 w 3592824"/>
              <a:gd name="connsiteY148" fmla="*/ 23864 h 6505980"/>
              <a:gd name="connsiteX149" fmla="*/ 3532718 w 3592824"/>
              <a:gd name="connsiteY149" fmla="*/ 3259 h 6505980"/>
              <a:gd name="connsiteX150" fmla="*/ 3587603 w 3592824"/>
              <a:gd name="connsiteY15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76278 w 3592824"/>
              <a:gd name="connsiteY17" fmla="*/ 1039803 h 6505980"/>
              <a:gd name="connsiteX18" fmla="*/ 2451696 w 3592824"/>
              <a:gd name="connsiteY18" fmla="*/ 1220120 h 6505980"/>
              <a:gd name="connsiteX19" fmla="*/ 2333617 w 3592824"/>
              <a:gd name="connsiteY19" fmla="*/ 1482858 h 6505980"/>
              <a:gd name="connsiteX20" fmla="*/ 2239019 w 3592824"/>
              <a:gd name="connsiteY20" fmla="*/ 1750687 h 6505980"/>
              <a:gd name="connsiteX21" fmla="*/ 2166716 w 3592824"/>
              <a:gd name="connsiteY21" fmla="*/ 2028149 h 6505980"/>
              <a:gd name="connsiteX22" fmla="*/ 2138696 w 3592824"/>
              <a:gd name="connsiteY22" fmla="*/ 2191021 h 6505980"/>
              <a:gd name="connsiteX23" fmla="*/ 1708453 w 3592824"/>
              <a:gd name="connsiteY23" fmla="*/ 2932299 h 6505980"/>
              <a:gd name="connsiteX24" fmla="*/ 1722817 w 3592824"/>
              <a:gd name="connsiteY24" fmla="*/ 3822513 h 6505980"/>
              <a:gd name="connsiteX25" fmla="*/ 1536952 w 3592824"/>
              <a:gd name="connsiteY25" fmla="*/ 3772714 h 6505980"/>
              <a:gd name="connsiteX26" fmla="*/ 1541206 w 3592824"/>
              <a:gd name="connsiteY26" fmla="*/ 4042551 h 6505980"/>
              <a:gd name="connsiteX27" fmla="*/ 1736905 w 3592824"/>
              <a:gd name="connsiteY27" fmla="*/ 4202721 h 6505980"/>
              <a:gd name="connsiteX28" fmla="*/ 1910038 w 3592824"/>
              <a:gd name="connsiteY28" fmla="*/ 4375859 h 6505980"/>
              <a:gd name="connsiteX29" fmla="*/ 2049967 w 3592824"/>
              <a:gd name="connsiteY29" fmla="*/ 4551312 h 6505980"/>
              <a:gd name="connsiteX30" fmla="*/ 2161751 w 3592824"/>
              <a:gd name="connsiteY30" fmla="*/ 4736795 h 6505980"/>
              <a:gd name="connsiteX31" fmla="*/ 2245901 w 3592824"/>
              <a:gd name="connsiteY31" fmla="*/ 4927533 h 6505980"/>
              <a:gd name="connsiteX32" fmla="*/ 2299319 w 3592824"/>
              <a:gd name="connsiteY32" fmla="*/ 5113852 h 6505980"/>
              <a:gd name="connsiteX33" fmla="*/ 2323619 w 3592824"/>
              <a:gd name="connsiteY33" fmla="*/ 5302637 h 6505980"/>
              <a:gd name="connsiteX34" fmla="*/ 2316528 w 3592824"/>
              <a:gd name="connsiteY34" fmla="*/ 5487662 h 6505980"/>
              <a:gd name="connsiteX35" fmla="*/ 2281292 w 3592824"/>
              <a:gd name="connsiteY35" fmla="*/ 5660347 h 6505980"/>
              <a:gd name="connsiteX36" fmla="*/ 2254472 w 3592824"/>
              <a:gd name="connsiteY36" fmla="*/ 5669051 h 6505980"/>
              <a:gd name="connsiteX37" fmla="*/ 2243469 w 3592824"/>
              <a:gd name="connsiteY37" fmla="*/ 5622519 h 6505980"/>
              <a:gd name="connsiteX38" fmla="*/ 2276202 w 3592824"/>
              <a:gd name="connsiteY38" fmla="*/ 5518399 h 6505980"/>
              <a:gd name="connsiteX39" fmla="*/ 2277887 w 3592824"/>
              <a:gd name="connsiteY39" fmla="*/ 5401645 h 6505980"/>
              <a:gd name="connsiteX40" fmla="*/ 2265586 w 3592824"/>
              <a:gd name="connsiteY40" fmla="*/ 5272239 h 6505980"/>
              <a:gd name="connsiteX41" fmla="*/ 2226278 w 3592824"/>
              <a:gd name="connsiteY41" fmla="*/ 5142134 h 6505980"/>
              <a:gd name="connsiteX42" fmla="*/ 2167610 w 3592824"/>
              <a:gd name="connsiteY42" fmla="*/ 5005824 h 6505980"/>
              <a:gd name="connsiteX43" fmla="*/ 2094934 w 3592824"/>
              <a:gd name="connsiteY43" fmla="*/ 4873928 h 6505980"/>
              <a:gd name="connsiteX44" fmla="*/ 2004022 w 3592824"/>
              <a:gd name="connsiteY44" fmla="*/ 4747491 h 6505980"/>
              <a:gd name="connsiteX45" fmla="*/ 1897003 w 3592824"/>
              <a:gd name="connsiteY45" fmla="*/ 4628630 h 6505980"/>
              <a:gd name="connsiteX46" fmla="*/ 1786353 w 3592824"/>
              <a:gd name="connsiteY46" fmla="*/ 4521927 h 6505980"/>
              <a:gd name="connsiteX47" fmla="*/ 1718256 w 3592824"/>
              <a:gd name="connsiteY47" fmla="*/ 4469625 h 6505980"/>
              <a:gd name="connsiteX48" fmla="*/ 1664984 w 3592824"/>
              <a:gd name="connsiteY48" fmla="*/ 4416354 h 6505980"/>
              <a:gd name="connsiteX49" fmla="*/ 1610735 w 3592824"/>
              <a:gd name="connsiteY49" fmla="*/ 4377899 h 6505980"/>
              <a:gd name="connsiteX50" fmla="*/ 1556121 w 3592824"/>
              <a:gd name="connsiteY50" fmla="*/ 4343019 h 6505980"/>
              <a:gd name="connsiteX51" fmla="*/ 1496586 w 3592824"/>
              <a:gd name="connsiteY51" fmla="*/ 4326909 h 6505980"/>
              <a:gd name="connsiteX52" fmla="*/ 1424825 w 3592824"/>
              <a:gd name="connsiteY52" fmla="*/ 4611755 h 6505980"/>
              <a:gd name="connsiteX53" fmla="*/ 1341569 w 3592824"/>
              <a:gd name="connsiteY53" fmla="*/ 4877209 h 6505980"/>
              <a:gd name="connsiteX54" fmla="*/ 1246153 w 3592824"/>
              <a:gd name="connsiteY54" fmla="*/ 5146295 h 6505980"/>
              <a:gd name="connsiteX55" fmla="*/ 1133098 w 3592824"/>
              <a:gd name="connsiteY55" fmla="*/ 5409585 h 6505980"/>
              <a:gd name="connsiteX56" fmla="*/ 1002651 w 3592824"/>
              <a:gd name="connsiteY56" fmla="*/ 5687069 h 6505980"/>
              <a:gd name="connsiteX57" fmla="*/ 851621 w 3592824"/>
              <a:gd name="connsiteY57" fmla="*/ 5975542 h 6505980"/>
              <a:gd name="connsiteX58" fmla="*/ 819067 w 3592824"/>
              <a:gd name="connsiteY58" fmla="*/ 6021945 h 6505980"/>
              <a:gd name="connsiteX59" fmla="*/ 782039 w 3592824"/>
              <a:gd name="connsiteY59" fmla="*/ 6094137 h 6505980"/>
              <a:gd name="connsiteX60" fmla="*/ 732689 w 3592824"/>
              <a:gd name="connsiteY60" fmla="*/ 6165853 h 6505980"/>
              <a:gd name="connsiteX61" fmla="*/ 686953 w 3592824"/>
              <a:gd name="connsiteY61" fmla="*/ 6242495 h 6505980"/>
              <a:gd name="connsiteX62" fmla="*/ 633819 w 3592824"/>
              <a:gd name="connsiteY62" fmla="*/ 6322262 h 6505980"/>
              <a:gd name="connsiteX63" fmla="*/ 576894 w 3592824"/>
              <a:gd name="connsiteY63" fmla="*/ 6387714 h 6505980"/>
              <a:gd name="connsiteX64" fmla="*/ 520310 w 3592824"/>
              <a:gd name="connsiteY64" fmla="*/ 6444298 h 6505980"/>
              <a:gd name="connsiteX65" fmla="*/ 461122 w 3592824"/>
              <a:gd name="connsiteY65" fmla="*/ 6486433 h 6505980"/>
              <a:gd name="connsiteX66" fmla="*/ 409611 w 3592824"/>
              <a:gd name="connsiteY66" fmla="*/ 6505980 h 6505980"/>
              <a:gd name="connsiteX67" fmla="*/ 397795 w 3592824"/>
              <a:gd name="connsiteY67" fmla="*/ 6478382 h 6505980"/>
              <a:gd name="connsiteX68" fmla="*/ 580228 w 3592824"/>
              <a:gd name="connsiteY68" fmla="*/ 6260780 h 6505980"/>
              <a:gd name="connsiteX69" fmla="*/ 740291 w 3592824"/>
              <a:gd name="connsiteY69" fmla="*/ 6020812 h 6505980"/>
              <a:gd name="connsiteX70" fmla="*/ 876161 w 3592824"/>
              <a:gd name="connsiteY70" fmla="*/ 5764542 h 6505980"/>
              <a:gd name="connsiteX71" fmla="*/ 983460 w 3592824"/>
              <a:gd name="connsiteY71" fmla="*/ 5511282 h 6505980"/>
              <a:gd name="connsiteX72" fmla="*/ 1071980 w 3592824"/>
              <a:gd name="connsiteY72" fmla="*/ 5262934 h 6505980"/>
              <a:gd name="connsiteX73" fmla="*/ 1108340 w 3592824"/>
              <a:gd name="connsiteY73" fmla="*/ 5079541 h 6505980"/>
              <a:gd name="connsiteX74" fmla="*/ 1121344 w 3592824"/>
              <a:gd name="connsiteY74" fmla="*/ 5084649 h 6505980"/>
              <a:gd name="connsiteX75" fmla="*/ 1125291 w 3592824"/>
              <a:gd name="connsiteY75" fmla="*/ 5080701 h 6505980"/>
              <a:gd name="connsiteX76" fmla="*/ 1124442 w 3592824"/>
              <a:gd name="connsiteY76" fmla="*/ 5071961 h 6505980"/>
              <a:gd name="connsiteX77" fmla="*/ 1122157 w 3592824"/>
              <a:gd name="connsiteY77" fmla="*/ 5065724 h 6505980"/>
              <a:gd name="connsiteX78" fmla="*/ 1117049 w 3592824"/>
              <a:gd name="connsiteY78" fmla="*/ 5052716 h 6505980"/>
              <a:gd name="connsiteX79" fmla="*/ 1122811 w 3592824"/>
              <a:gd name="connsiteY79" fmla="*/ 5042696 h 6505980"/>
              <a:gd name="connsiteX80" fmla="*/ 1122495 w 3592824"/>
              <a:gd name="connsiteY80" fmla="*/ 5034485 h 6505980"/>
              <a:gd name="connsiteX81" fmla="*/ 1124158 w 3592824"/>
              <a:gd name="connsiteY81" fmla="*/ 5024300 h 6505980"/>
              <a:gd name="connsiteX82" fmla="*/ 1120205 w 3592824"/>
              <a:gd name="connsiteY82" fmla="*/ 5028252 h 6505980"/>
              <a:gd name="connsiteX83" fmla="*/ 1122495 w 3592824"/>
              <a:gd name="connsiteY83" fmla="*/ 5034485 h 6505980"/>
              <a:gd name="connsiteX84" fmla="*/ 1108340 w 3592824"/>
              <a:gd name="connsiteY84" fmla="*/ 5079541 h 6505980"/>
              <a:gd name="connsiteX85" fmla="*/ 1019535 w 3592824"/>
              <a:gd name="connsiteY85" fmla="*/ 5061794 h 6505980"/>
              <a:gd name="connsiteX86" fmla="*/ 907867 w 3592824"/>
              <a:gd name="connsiteY86" fmla="*/ 5071187 h 6505980"/>
              <a:gd name="connsiteX87" fmla="*/ 788983 w 3592824"/>
              <a:gd name="connsiteY87" fmla="*/ 5093104 h 6505980"/>
              <a:gd name="connsiteX88" fmla="*/ 658043 w 3592824"/>
              <a:gd name="connsiteY88" fmla="*/ 5134555 h 6505980"/>
              <a:gd name="connsiteX89" fmla="*/ 522026 w 3592824"/>
              <a:gd name="connsiteY89" fmla="*/ 5190653 h 6505980"/>
              <a:gd name="connsiteX90" fmla="*/ 384200 w 3592824"/>
              <a:gd name="connsiteY90" fmla="*/ 5252843 h 6505980"/>
              <a:gd name="connsiteX91" fmla="*/ 249344 w 3592824"/>
              <a:gd name="connsiteY91" fmla="*/ 5325897 h 6505980"/>
              <a:gd name="connsiteX92" fmla="*/ 120569 w 3592824"/>
              <a:gd name="connsiteY92" fmla="*/ 5397133 h 6505980"/>
              <a:gd name="connsiteX93" fmla="*/ 0 w 3592824"/>
              <a:gd name="connsiteY93" fmla="*/ 5468693 h 6505980"/>
              <a:gd name="connsiteX94" fmla="*/ 124698 w 3592824"/>
              <a:gd name="connsiteY94" fmla="*/ 5335477 h 6505980"/>
              <a:gd name="connsiteX95" fmla="*/ 246734 w 3592824"/>
              <a:gd name="connsiteY95" fmla="*/ 5221959 h 6505980"/>
              <a:gd name="connsiteX96" fmla="*/ 376856 w 3592824"/>
              <a:gd name="connsiteY96" fmla="*/ 5132327 h 6505980"/>
              <a:gd name="connsiteX97" fmla="*/ 515500 w 3592824"/>
              <a:gd name="connsiteY97" fmla="*/ 5051213 h 6505980"/>
              <a:gd name="connsiteX98" fmla="*/ 659408 w 3592824"/>
              <a:gd name="connsiteY98" fmla="*/ 4987219 h 6505980"/>
              <a:gd name="connsiteX99" fmla="*/ 820898 w 3592824"/>
              <a:gd name="connsiteY99" fmla="*/ 4940794 h 6505980"/>
              <a:gd name="connsiteX100" fmla="*/ 1181074 w 3592824"/>
              <a:gd name="connsiteY100" fmla="*/ 4846988 h 6505980"/>
              <a:gd name="connsiteX101" fmla="*/ 1226539 w 3592824"/>
              <a:gd name="connsiteY101" fmla="*/ 4526635 h 6505980"/>
              <a:gd name="connsiteX102" fmla="*/ 1248314 w 3592824"/>
              <a:gd name="connsiteY102" fmla="*/ 4207589 h 6505980"/>
              <a:gd name="connsiteX103" fmla="*/ 1246367 w 3592824"/>
              <a:gd name="connsiteY103" fmla="*/ 3884569 h 6505980"/>
              <a:gd name="connsiteX104" fmla="*/ 1230789 w 3592824"/>
              <a:gd name="connsiteY104" fmla="*/ 3690675 h 6505980"/>
              <a:gd name="connsiteX105" fmla="*/ 1162613 w 3592824"/>
              <a:gd name="connsiteY105" fmla="*/ 3672408 h 6505980"/>
              <a:gd name="connsiteX106" fmla="*/ 1267627 w 3592824"/>
              <a:gd name="connsiteY106" fmla="*/ 3672408 h 6505980"/>
              <a:gd name="connsiteX107" fmla="*/ 1267627 w 3592824"/>
              <a:gd name="connsiteY107" fmla="*/ 2636174 h 6505980"/>
              <a:gd name="connsiteX108" fmla="*/ 1457972 w 3592824"/>
              <a:gd name="connsiteY108" fmla="*/ 2766635 h 6505980"/>
              <a:gd name="connsiteX109" fmla="*/ 1914541 w 3592824"/>
              <a:gd name="connsiteY109" fmla="*/ 1815401 h 6505980"/>
              <a:gd name="connsiteX110" fmla="*/ 1759871 w 3592824"/>
              <a:gd name="connsiteY110" fmla="*/ 1626771 h 6505980"/>
              <a:gd name="connsiteX111" fmla="*/ 1630255 w 3592824"/>
              <a:gd name="connsiteY111" fmla="*/ 1432944 h 6505980"/>
              <a:gd name="connsiteX112" fmla="*/ 1533657 w 3592824"/>
              <a:gd name="connsiteY112" fmla="*/ 1245834 h 6505980"/>
              <a:gd name="connsiteX113" fmla="*/ 1466898 w 3592824"/>
              <a:gd name="connsiteY113" fmla="*/ 1057506 h 6505980"/>
              <a:gd name="connsiteX114" fmla="*/ 1428386 w 3592824"/>
              <a:gd name="connsiteY114" fmla="*/ 871911 h 6505980"/>
              <a:gd name="connsiteX115" fmla="*/ 1418926 w 3592824"/>
              <a:gd name="connsiteY115" fmla="*/ 698165 h 6505980"/>
              <a:gd name="connsiteX116" fmla="*/ 1438518 w 3592824"/>
              <a:gd name="connsiteY116" fmla="*/ 529931 h 6505980"/>
              <a:gd name="connsiteX117" fmla="*/ 1487966 w 3592824"/>
              <a:gd name="connsiteY117" fmla="*/ 373157 h 6505980"/>
              <a:gd name="connsiteX118" fmla="*/ 1562109 w 3592824"/>
              <a:gd name="connsiteY118" fmla="*/ 234344 h 6505980"/>
              <a:gd name="connsiteX119" fmla="*/ 1590347 w 3592824"/>
              <a:gd name="connsiteY119" fmla="*/ 233909 h 6505980"/>
              <a:gd name="connsiteX120" fmla="*/ 1590423 w 3592824"/>
              <a:gd name="connsiteY120" fmla="*/ 276688 h 6505980"/>
              <a:gd name="connsiteX121" fmla="*/ 1534480 w 3592824"/>
              <a:gd name="connsiteY121" fmla="*/ 357380 h 6505980"/>
              <a:gd name="connsiteX122" fmla="*/ 1506010 w 3592824"/>
              <a:gd name="connsiteY122" fmla="*/ 457037 h 6505980"/>
              <a:gd name="connsiteX123" fmla="*/ 1488317 w 3592824"/>
              <a:gd name="connsiteY123" fmla="*/ 571212 h 6505980"/>
              <a:gd name="connsiteX124" fmla="*/ 1496884 w 3592824"/>
              <a:gd name="connsiteY124" fmla="*/ 693061 h 6505980"/>
              <a:gd name="connsiteX125" fmla="*/ 1522975 w 3592824"/>
              <a:gd name="connsiteY125" fmla="*/ 825308 h 6505980"/>
              <a:gd name="connsiteX126" fmla="*/ 1563776 w 3592824"/>
              <a:gd name="connsiteY126" fmla="*/ 957444 h 6505980"/>
              <a:gd name="connsiteX127" fmla="*/ 1623676 w 3592824"/>
              <a:gd name="connsiteY127" fmla="*/ 1089683 h 6505980"/>
              <a:gd name="connsiteX128" fmla="*/ 1701073 w 3592824"/>
              <a:gd name="connsiteY128" fmla="*/ 1219640 h 6505980"/>
              <a:gd name="connsiteX129" fmla="*/ 1784824 w 3592824"/>
              <a:gd name="connsiteY129" fmla="*/ 1340138 h 6505980"/>
              <a:gd name="connsiteX130" fmla="*/ 1839433 w 3592824"/>
              <a:gd name="connsiteY130" fmla="*/ 1402829 h 6505980"/>
              <a:gd name="connsiteX131" fmla="*/ 1879314 w 3592824"/>
              <a:gd name="connsiteY131" fmla="*/ 1462471 h 6505980"/>
              <a:gd name="connsiteX132" fmla="*/ 1923557 w 3592824"/>
              <a:gd name="connsiteY132" fmla="*/ 1509661 h 6505980"/>
              <a:gd name="connsiteX133" fmla="*/ 1968977 w 3592824"/>
              <a:gd name="connsiteY133" fmla="*/ 1553881 h 6505980"/>
              <a:gd name="connsiteX134" fmla="*/ 2023524 w 3592824"/>
              <a:gd name="connsiteY134" fmla="*/ 1583302 h 6505980"/>
              <a:gd name="connsiteX135" fmla="*/ 2159168 w 3592824"/>
              <a:gd name="connsiteY135" fmla="*/ 1357898 h 6505980"/>
              <a:gd name="connsiteX136" fmla="*/ 2301613 w 3592824"/>
              <a:gd name="connsiteY136" fmla="*/ 1152134 h 6505980"/>
              <a:gd name="connsiteX137" fmla="*/ 2456786 w 3592824"/>
              <a:gd name="connsiteY137" fmla="*/ 946442 h 6505980"/>
              <a:gd name="connsiteX138" fmla="*/ 2627883 w 3592824"/>
              <a:gd name="connsiteY138" fmla="*/ 750343 h 6505980"/>
              <a:gd name="connsiteX139" fmla="*/ 2819251 w 3592824"/>
              <a:gd name="connsiteY139" fmla="*/ 546637 h 6505980"/>
              <a:gd name="connsiteX140" fmla="*/ 3033293 w 3592824"/>
              <a:gd name="connsiteY140" fmla="*/ 338904 h 6505980"/>
              <a:gd name="connsiteX141" fmla="*/ 3075801 w 3592824"/>
              <a:gd name="connsiteY141" fmla="*/ 307656 h 6505980"/>
              <a:gd name="connsiteX142" fmla="*/ 3128615 w 3592824"/>
              <a:gd name="connsiteY142" fmla="*/ 255470 h 6505980"/>
              <a:gd name="connsiteX143" fmla="*/ 3193373 w 3592824"/>
              <a:gd name="connsiteY143" fmla="*/ 206920 h 6505980"/>
              <a:gd name="connsiteX144" fmla="*/ 3255727 w 3592824"/>
              <a:gd name="connsiteY144" fmla="*/ 153199 h 6505980"/>
              <a:gd name="connsiteX145" fmla="*/ 3326038 w 3592824"/>
              <a:gd name="connsiteY145" fmla="*/ 98736 h 6505980"/>
              <a:gd name="connsiteX146" fmla="*/ 3396772 w 3592824"/>
              <a:gd name="connsiteY146" fmla="*/ 57544 h 6505980"/>
              <a:gd name="connsiteX147" fmla="*/ 3465132 w 3592824"/>
              <a:gd name="connsiteY147" fmla="*/ 23864 h 6505980"/>
              <a:gd name="connsiteX148" fmla="*/ 3532718 w 3592824"/>
              <a:gd name="connsiteY148" fmla="*/ 3259 h 6505980"/>
              <a:gd name="connsiteX149" fmla="*/ 3587603 w 3592824"/>
              <a:gd name="connsiteY14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76278 w 3592824"/>
              <a:gd name="connsiteY16" fmla="*/ 1039803 h 6505980"/>
              <a:gd name="connsiteX17" fmla="*/ 2451696 w 3592824"/>
              <a:gd name="connsiteY17" fmla="*/ 1220120 h 6505980"/>
              <a:gd name="connsiteX18" fmla="*/ 2333617 w 3592824"/>
              <a:gd name="connsiteY18" fmla="*/ 1482858 h 6505980"/>
              <a:gd name="connsiteX19" fmla="*/ 2239019 w 3592824"/>
              <a:gd name="connsiteY19" fmla="*/ 1750687 h 6505980"/>
              <a:gd name="connsiteX20" fmla="*/ 2166716 w 3592824"/>
              <a:gd name="connsiteY20" fmla="*/ 2028149 h 6505980"/>
              <a:gd name="connsiteX21" fmla="*/ 2138696 w 3592824"/>
              <a:gd name="connsiteY21" fmla="*/ 2191021 h 6505980"/>
              <a:gd name="connsiteX22" fmla="*/ 1708453 w 3592824"/>
              <a:gd name="connsiteY22" fmla="*/ 2932299 h 6505980"/>
              <a:gd name="connsiteX23" fmla="*/ 1722817 w 3592824"/>
              <a:gd name="connsiteY23" fmla="*/ 3822513 h 6505980"/>
              <a:gd name="connsiteX24" fmla="*/ 1536952 w 3592824"/>
              <a:gd name="connsiteY24" fmla="*/ 3772714 h 6505980"/>
              <a:gd name="connsiteX25" fmla="*/ 1541206 w 3592824"/>
              <a:gd name="connsiteY25" fmla="*/ 4042551 h 6505980"/>
              <a:gd name="connsiteX26" fmla="*/ 1736905 w 3592824"/>
              <a:gd name="connsiteY26" fmla="*/ 4202721 h 6505980"/>
              <a:gd name="connsiteX27" fmla="*/ 1910038 w 3592824"/>
              <a:gd name="connsiteY27" fmla="*/ 4375859 h 6505980"/>
              <a:gd name="connsiteX28" fmla="*/ 2049967 w 3592824"/>
              <a:gd name="connsiteY28" fmla="*/ 4551312 h 6505980"/>
              <a:gd name="connsiteX29" fmla="*/ 2161751 w 3592824"/>
              <a:gd name="connsiteY29" fmla="*/ 4736795 h 6505980"/>
              <a:gd name="connsiteX30" fmla="*/ 2245901 w 3592824"/>
              <a:gd name="connsiteY30" fmla="*/ 4927533 h 6505980"/>
              <a:gd name="connsiteX31" fmla="*/ 2299319 w 3592824"/>
              <a:gd name="connsiteY31" fmla="*/ 5113852 h 6505980"/>
              <a:gd name="connsiteX32" fmla="*/ 2323619 w 3592824"/>
              <a:gd name="connsiteY32" fmla="*/ 5302637 h 6505980"/>
              <a:gd name="connsiteX33" fmla="*/ 2316528 w 3592824"/>
              <a:gd name="connsiteY33" fmla="*/ 5487662 h 6505980"/>
              <a:gd name="connsiteX34" fmla="*/ 2281292 w 3592824"/>
              <a:gd name="connsiteY34" fmla="*/ 5660347 h 6505980"/>
              <a:gd name="connsiteX35" fmla="*/ 2254472 w 3592824"/>
              <a:gd name="connsiteY35" fmla="*/ 5669051 h 6505980"/>
              <a:gd name="connsiteX36" fmla="*/ 2243469 w 3592824"/>
              <a:gd name="connsiteY36" fmla="*/ 5622519 h 6505980"/>
              <a:gd name="connsiteX37" fmla="*/ 2276202 w 3592824"/>
              <a:gd name="connsiteY37" fmla="*/ 5518399 h 6505980"/>
              <a:gd name="connsiteX38" fmla="*/ 2277887 w 3592824"/>
              <a:gd name="connsiteY38" fmla="*/ 5401645 h 6505980"/>
              <a:gd name="connsiteX39" fmla="*/ 2265586 w 3592824"/>
              <a:gd name="connsiteY39" fmla="*/ 5272239 h 6505980"/>
              <a:gd name="connsiteX40" fmla="*/ 2226278 w 3592824"/>
              <a:gd name="connsiteY40" fmla="*/ 5142134 h 6505980"/>
              <a:gd name="connsiteX41" fmla="*/ 2167610 w 3592824"/>
              <a:gd name="connsiteY41" fmla="*/ 5005824 h 6505980"/>
              <a:gd name="connsiteX42" fmla="*/ 2094934 w 3592824"/>
              <a:gd name="connsiteY42" fmla="*/ 4873928 h 6505980"/>
              <a:gd name="connsiteX43" fmla="*/ 2004022 w 3592824"/>
              <a:gd name="connsiteY43" fmla="*/ 4747491 h 6505980"/>
              <a:gd name="connsiteX44" fmla="*/ 1897003 w 3592824"/>
              <a:gd name="connsiteY44" fmla="*/ 4628630 h 6505980"/>
              <a:gd name="connsiteX45" fmla="*/ 1786353 w 3592824"/>
              <a:gd name="connsiteY45" fmla="*/ 4521927 h 6505980"/>
              <a:gd name="connsiteX46" fmla="*/ 1718256 w 3592824"/>
              <a:gd name="connsiteY46" fmla="*/ 4469625 h 6505980"/>
              <a:gd name="connsiteX47" fmla="*/ 1664984 w 3592824"/>
              <a:gd name="connsiteY47" fmla="*/ 4416354 h 6505980"/>
              <a:gd name="connsiteX48" fmla="*/ 1610735 w 3592824"/>
              <a:gd name="connsiteY48" fmla="*/ 4377899 h 6505980"/>
              <a:gd name="connsiteX49" fmla="*/ 1556121 w 3592824"/>
              <a:gd name="connsiteY49" fmla="*/ 4343019 h 6505980"/>
              <a:gd name="connsiteX50" fmla="*/ 1496586 w 3592824"/>
              <a:gd name="connsiteY50" fmla="*/ 4326909 h 6505980"/>
              <a:gd name="connsiteX51" fmla="*/ 1424825 w 3592824"/>
              <a:gd name="connsiteY51" fmla="*/ 4611755 h 6505980"/>
              <a:gd name="connsiteX52" fmla="*/ 1341569 w 3592824"/>
              <a:gd name="connsiteY52" fmla="*/ 4877209 h 6505980"/>
              <a:gd name="connsiteX53" fmla="*/ 1246153 w 3592824"/>
              <a:gd name="connsiteY53" fmla="*/ 5146295 h 6505980"/>
              <a:gd name="connsiteX54" fmla="*/ 1133098 w 3592824"/>
              <a:gd name="connsiteY54" fmla="*/ 5409585 h 6505980"/>
              <a:gd name="connsiteX55" fmla="*/ 1002651 w 3592824"/>
              <a:gd name="connsiteY55" fmla="*/ 5687069 h 6505980"/>
              <a:gd name="connsiteX56" fmla="*/ 851621 w 3592824"/>
              <a:gd name="connsiteY56" fmla="*/ 5975542 h 6505980"/>
              <a:gd name="connsiteX57" fmla="*/ 819067 w 3592824"/>
              <a:gd name="connsiteY57" fmla="*/ 6021945 h 6505980"/>
              <a:gd name="connsiteX58" fmla="*/ 782039 w 3592824"/>
              <a:gd name="connsiteY58" fmla="*/ 6094137 h 6505980"/>
              <a:gd name="connsiteX59" fmla="*/ 732689 w 3592824"/>
              <a:gd name="connsiteY59" fmla="*/ 6165853 h 6505980"/>
              <a:gd name="connsiteX60" fmla="*/ 686953 w 3592824"/>
              <a:gd name="connsiteY60" fmla="*/ 6242495 h 6505980"/>
              <a:gd name="connsiteX61" fmla="*/ 633819 w 3592824"/>
              <a:gd name="connsiteY61" fmla="*/ 6322262 h 6505980"/>
              <a:gd name="connsiteX62" fmla="*/ 576894 w 3592824"/>
              <a:gd name="connsiteY62" fmla="*/ 6387714 h 6505980"/>
              <a:gd name="connsiteX63" fmla="*/ 520310 w 3592824"/>
              <a:gd name="connsiteY63" fmla="*/ 6444298 h 6505980"/>
              <a:gd name="connsiteX64" fmla="*/ 461122 w 3592824"/>
              <a:gd name="connsiteY64" fmla="*/ 6486433 h 6505980"/>
              <a:gd name="connsiteX65" fmla="*/ 409611 w 3592824"/>
              <a:gd name="connsiteY65" fmla="*/ 6505980 h 6505980"/>
              <a:gd name="connsiteX66" fmla="*/ 397795 w 3592824"/>
              <a:gd name="connsiteY66" fmla="*/ 6478382 h 6505980"/>
              <a:gd name="connsiteX67" fmla="*/ 580228 w 3592824"/>
              <a:gd name="connsiteY67" fmla="*/ 6260780 h 6505980"/>
              <a:gd name="connsiteX68" fmla="*/ 740291 w 3592824"/>
              <a:gd name="connsiteY68" fmla="*/ 6020812 h 6505980"/>
              <a:gd name="connsiteX69" fmla="*/ 876161 w 3592824"/>
              <a:gd name="connsiteY69" fmla="*/ 5764542 h 6505980"/>
              <a:gd name="connsiteX70" fmla="*/ 983460 w 3592824"/>
              <a:gd name="connsiteY70" fmla="*/ 5511282 h 6505980"/>
              <a:gd name="connsiteX71" fmla="*/ 1071980 w 3592824"/>
              <a:gd name="connsiteY71" fmla="*/ 5262934 h 6505980"/>
              <a:gd name="connsiteX72" fmla="*/ 1108340 w 3592824"/>
              <a:gd name="connsiteY72" fmla="*/ 5079541 h 6505980"/>
              <a:gd name="connsiteX73" fmla="*/ 1121344 w 3592824"/>
              <a:gd name="connsiteY73" fmla="*/ 5084649 h 6505980"/>
              <a:gd name="connsiteX74" fmla="*/ 1125291 w 3592824"/>
              <a:gd name="connsiteY74" fmla="*/ 5080701 h 6505980"/>
              <a:gd name="connsiteX75" fmla="*/ 1124442 w 3592824"/>
              <a:gd name="connsiteY75" fmla="*/ 5071961 h 6505980"/>
              <a:gd name="connsiteX76" fmla="*/ 1122157 w 3592824"/>
              <a:gd name="connsiteY76" fmla="*/ 5065724 h 6505980"/>
              <a:gd name="connsiteX77" fmla="*/ 1117049 w 3592824"/>
              <a:gd name="connsiteY77" fmla="*/ 5052716 h 6505980"/>
              <a:gd name="connsiteX78" fmla="*/ 1122811 w 3592824"/>
              <a:gd name="connsiteY78" fmla="*/ 5042696 h 6505980"/>
              <a:gd name="connsiteX79" fmla="*/ 1122495 w 3592824"/>
              <a:gd name="connsiteY79" fmla="*/ 5034485 h 6505980"/>
              <a:gd name="connsiteX80" fmla="*/ 1124158 w 3592824"/>
              <a:gd name="connsiteY80" fmla="*/ 5024300 h 6505980"/>
              <a:gd name="connsiteX81" fmla="*/ 1120205 w 3592824"/>
              <a:gd name="connsiteY81" fmla="*/ 5028252 h 6505980"/>
              <a:gd name="connsiteX82" fmla="*/ 1122495 w 3592824"/>
              <a:gd name="connsiteY82" fmla="*/ 5034485 h 6505980"/>
              <a:gd name="connsiteX83" fmla="*/ 1108340 w 3592824"/>
              <a:gd name="connsiteY83" fmla="*/ 5079541 h 6505980"/>
              <a:gd name="connsiteX84" fmla="*/ 1019535 w 3592824"/>
              <a:gd name="connsiteY84" fmla="*/ 5061794 h 6505980"/>
              <a:gd name="connsiteX85" fmla="*/ 907867 w 3592824"/>
              <a:gd name="connsiteY85" fmla="*/ 5071187 h 6505980"/>
              <a:gd name="connsiteX86" fmla="*/ 788983 w 3592824"/>
              <a:gd name="connsiteY86" fmla="*/ 5093104 h 6505980"/>
              <a:gd name="connsiteX87" fmla="*/ 658043 w 3592824"/>
              <a:gd name="connsiteY87" fmla="*/ 5134555 h 6505980"/>
              <a:gd name="connsiteX88" fmla="*/ 522026 w 3592824"/>
              <a:gd name="connsiteY88" fmla="*/ 5190653 h 6505980"/>
              <a:gd name="connsiteX89" fmla="*/ 384200 w 3592824"/>
              <a:gd name="connsiteY89" fmla="*/ 5252843 h 6505980"/>
              <a:gd name="connsiteX90" fmla="*/ 249344 w 3592824"/>
              <a:gd name="connsiteY90" fmla="*/ 5325897 h 6505980"/>
              <a:gd name="connsiteX91" fmla="*/ 120569 w 3592824"/>
              <a:gd name="connsiteY91" fmla="*/ 5397133 h 6505980"/>
              <a:gd name="connsiteX92" fmla="*/ 0 w 3592824"/>
              <a:gd name="connsiteY92" fmla="*/ 5468693 h 6505980"/>
              <a:gd name="connsiteX93" fmla="*/ 124698 w 3592824"/>
              <a:gd name="connsiteY93" fmla="*/ 5335477 h 6505980"/>
              <a:gd name="connsiteX94" fmla="*/ 246734 w 3592824"/>
              <a:gd name="connsiteY94" fmla="*/ 5221959 h 6505980"/>
              <a:gd name="connsiteX95" fmla="*/ 376856 w 3592824"/>
              <a:gd name="connsiteY95" fmla="*/ 5132327 h 6505980"/>
              <a:gd name="connsiteX96" fmla="*/ 515500 w 3592824"/>
              <a:gd name="connsiteY96" fmla="*/ 5051213 h 6505980"/>
              <a:gd name="connsiteX97" fmla="*/ 659408 w 3592824"/>
              <a:gd name="connsiteY97" fmla="*/ 4987219 h 6505980"/>
              <a:gd name="connsiteX98" fmla="*/ 820898 w 3592824"/>
              <a:gd name="connsiteY98" fmla="*/ 4940794 h 6505980"/>
              <a:gd name="connsiteX99" fmla="*/ 1181074 w 3592824"/>
              <a:gd name="connsiteY99" fmla="*/ 4846988 h 6505980"/>
              <a:gd name="connsiteX100" fmla="*/ 1226539 w 3592824"/>
              <a:gd name="connsiteY100" fmla="*/ 4526635 h 6505980"/>
              <a:gd name="connsiteX101" fmla="*/ 1248314 w 3592824"/>
              <a:gd name="connsiteY101" fmla="*/ 4207589 h 6505980"/>
              <a:gd name="connsiteX102" fmla="*/ 1246367 w 3592824"/>
              <a:gd name="connsiteY102" fmla="*/ 3884569 h 6505980"/>
              <a:gd name="connsiteX103" fmla="*/ 1230789 w 3592824"/>
              <a:gd name="connsiteY103" fmla="*/ 3690675 h 6505980"/>
              <a:gd name="connsiteX104" fmla="*/ 1162613 w 3592824"/>
              <a:gd name="connsiteY104" fmla="*/ 3672408 h 6505980"/>
              <a:gd name="connsiteX105" fmla="*/ 1267627 w 3592824"/>
              <a:gd name="connsiteY105" fmla="*/ 3672408 h 6505980"/>
              <a:gd name="connsiteX106" fmla="*/ 1267627 w 3592824"/>
              <a:gd name="connsiteY106" fmla="*/ 2636174 h 6505980"/>
              <a:gd name="connsiteX107" fmla="*/ 1457972 w 3592824"/>
              <a:gd name="connsiteY107" fmla="*/ 2766635 h 6505980"/>
              <a:gd name="connsiteX108" fmla="*/ 1914541 w 3592824"/>
              <a:gd name="connsiteY108" fmla="*/ 1815401 h 6505980"/>
              <a:gd name="connsiteX109" fmla="*/ 1759871 w 3592824"/>
              <a:gd name="connsiteY109" fmla="*/ 1626771 h 6505980"/>
              <a:gd name="connsiteX110" fmla="*/ 1630255 w 3592824"/>
              <a:gd name="connsiteY110" fmla="*/ 1432944 h 6505980"/>
              <a:gd name="connsiteX111" fmla="*/ 1533657 w 3592824"/>
              <a:gd name="connsiteY111" fmla="*/ 1245834 h 6505980"/>
              <a:gd name="connsiteX112" fmla="*/ 1466898 w 3592824"/>
              <a:gd name="connsiteY112" fmla="*/ 1057506 h 6505980"/>
              <a:gd name="connsiteX113" fmla="*/ 1428386 w 3592824"/>
              <a:gd name="connsiteY113" fmla="*/ 871911 h 6505980"/>
              <a:gd name="connsiteX114" fmla="*/ 1418926 w 3592824"/>
              <a:gd name="connsiteY114" fmla="*/ 698165 h 6505980"/>
              <a:gd name="connsiteX115" fmla="*/ 1438518 w 3592824"/>
              <a:gd name="connsiteY115" fmla="*/ 529931 h 6505980"/>
              <a:gd name="connsiteX116" fmla="*/ 1487966 w 3592824"/>
              <a:gd name="connsiteY116" fmla="*/ 373157 h 6505980"/>
              <a:gd name="connsiteX117" fmla="*/ 1562109 w 3592824"/>
              <a:gd name="connsiteY117" fmla="*/ 234344 h 6505980"/>
              <a:gd name="connsiteX118" fmla="*/ 1590347 w 3592824"/>
              <a:gd name="connsiteY118" fmla="*/ 233909 h 6505980"/>
              <a:gd name="connsiteX119" fmla="*/ 1590423 w 3592824"/>
              <a:gd name="connsiteY119" fmla="*/ 276688 h 6505980"/>
              <a:gd name="connsiteX120" fmla="*/ 1534480 w 3592824"/>
              <a:gd name="connsiteY120" fmla="*/ 357380 h 6505980"/>
              <a:gd name="connsiteX121" fmla="*/ 1506010 w 3592824"/>
              <a:gd name="connsiteY121" fmla="*/ 457037 h 6505980"/>
              <a:gd name="connsiteX122" fmla="*/ 1488317 w 3592824"/>
              <a:gd name="connsiteY122" fmla="*/ 571212 h 6505980"/>
              <a:gd name="connsiteX123" fmla="*/ 1496884 w 3592824"/>
              <a:gd name="connsiteY123" fmla="*/ 693061 h 6505980"/>
              <a:gd name="connsiteX124" fmla="*/ 1522975 w 3592824"/>
              <a:gd name="connsiteY124" fmla="*/ 825308 h 6505980"/>
              <a:gd name="connsiteX125" fmla="*/ 1563776 w 3592824"/>
              <a:gd name="connsiteY125" fmla="*/ 957444 h 6505980"/>
              <a:gd name="connsiteX126" fmla="*/ 1623676 w 3592824"/>
              <a:gd name="connsiteY126" fmla="*/ 1089683 h 6505980"/>
              <a:gd name="connsiteX127" fmla="*/ 1701073 w 3592824"/>
              <a:gd name="connsiteY127" fmla="*/ 1219640 h 6505980"/>
              <a:gd name="connsiteX128" fmla="*/ 1784824 w 3592824"/>
              <a:gd name="connsiteY128" fmla="*/ 1340138 h 6505980"/>
              <a:gd name="connsiteX129" fmla="*/ 1839433 w 3592824"/>
              <a:gd name="connsiteY129" fmla="*/ 1402829 h 6505980"/>
              <a:gd name="connsiteX130" fmla="*/ 1879314 w 3592824"/>
              <a:gd name="connsiteY130" fmla="*/ 1462471 h 6505980"/>
              <a:gd name="connsiteX131" fmla="*/ 1923557 w 3592824"/>
              <a:gd name="connsiteY131" fmla="*/ 1509661 h 6505980"/>
              <a:gd name="connsiteX132" fmla="*/ 1968977 w 3592824"/>
              <a:gd name="connsiteY132" fmla="*/ 1553881 h 6505980"/>
              <a:gd name="connsiteX133" fmla="*/ 2023524 w 3592824"/>
              <a:gd name="connsiteY133" fmla="*/ 1583302 h 6505980"/>
              <a:gd name="connsiteX134" fmla="*/ 2159168 w 3592824"/>
              <a:gd name="connsiteY134" fmla="*/ 1357898 h 6505980"/>
              <a:gd name="connsiteX135" fmla="*/ 2301613 w 3592824"/>
              <a:gd name="connsiteY135" fmla="*/ 1152134 h 6505980"/>
              <a:gd name="connsiteX136" fmla="*/ 2456786 w 3592824"/>
              <a:gd name="connsiteY136" fmla="*/ 946442 h 6505980"/>
              <a:gd name="connsiteX137" fmla="*/ 2627883 w 3592824"/>
              <a:gd name="connsiteY137" fmla="*/ 750343 h 6505980"/>
              <a:gd name="connsiteX138" fmla="*/ 2819251 w 3592824"/>
              <a:gd name="connsiteY138" fmla="*/ 546637 h 6505980"/>
              <a:gd name="connsiteX139" fmla="*/ 3033293 w 3592824"/>
              <a:gd name="connsiteY139" fmla="*/ 338904 h 6505980"/>
              <a:gd name="connsiteX140" fmla="*/ 3075801 w 3592824"/>
              <a:gd name="connsiteY140" fmla="*/ 307656 h 6505980"/>
              <a:gd name="connsiteX141" fmla="*/ 3128615 w 3592824"/>
              <a:gd name="connsiteY141" fmla="*/ 255470 h 6505980"/>
              <a:gd name="connsiteX142" fmla="*/ 3193373 w 3592824"/>
              <a:gd name="connsiteY142" fmla="*/ 206920 h 6505980"/>
              <a:gd name="connsiteX143" fmla="*/ 3255727 w 3592824"/>
              <a:gd name="connsiteY143" fmla="*/ 153199 h 6505980"/>
              <a:gd name="connsiteX144" fmla="*/ 3326038 w 3592824"/>
              <a:gd name="connsiteY144" fmla="*/ 98736 h 6505980"/>
              <a:gd name="connsiteX145" fmla="*/ 3396772 w 3592824"/>
              <a:gd name="connsiteY145" fmla="*/ 57544 h 6505980"/>
              <a:gd name="connsiteX146" fmla="*/ 3465132 w 3592824"/>
              <a:gd name="connsiteY146" fmla="*/ 23864 h 6505980"/>
              <a:gd name="connsiteX147" fmla="*/ 3532718 w 3592824"/>
              <a:gd name="connsiteY147" fmla="*/ 3259 h 6505980"/>
              <a:gd name="connsiteX148" fmla="*/ 3587603 w 3592824"/>
              <a:gd name="connsiteY14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451696 w 3592824"/>
              <a:gd name="connsiteY16" fmla="*/ 1220120 h 6505980"/>
              <a:gd name="connsiteX17" fmla="*/ 2333617 w 3592824"/>
              <a:gd name="connsiteY17" fmla="*/ 1482858 h 6505980"/>
              <a:gd name="connsiteX18" fmla="*/ 2239019 w 3592824"/>
              <a:gd name="connsiteY18" fmla="*/ 1750687 h 6505980"/>
              <a:gd name="connsiteX19" fmla="*/ 2166716 w 3592824"/>
              <a:gd name="connsiteY19" fmla="*/ 2028149 h 6505980"/>
              <a:gd name="connsiteX20" fmla="*/ 2138696 w 3592824"/>
              <a:gd name="connsiteY20" fmla="*/ 2191021 h 6505980"/>
              <a:gd name="connsiteX21" fmla="*/ 1708453 w 3592824"/>
              <a:gd name="connsiteY21" fmla="*/ 2932299 h 6505980"/>
              <a:gd name="connsiteX22" fmla="*/ 1722817 w 3592824"/>
              <a:gd name="connsiteY22" fmla="*/ 3822513 h 6505980"/>
              <a:gd name="connsiteX23" fmla="*/ 1536952 w 3592824"/>
              <a:gd name="connsiteY23" fmla="*/ 3772714 h 6505980"/>
              <a:gd name="connsiteX24" fmla="*/ 1541206 w 3592824"/>
              <a:gd name="connsiteY24" fmla="*/ 4042551 h 6505980"/>
              <a:gd name="connsiteX25" fmla="*/ 1736905 w 3592824"/>
              <a:gd name="connsiteY25" fmla="*/ 4202721 h 6505980"/>
              <a:gd name="connsiteX26" fmla="*/ 1910038 w 3592824"/>
              <a:gd name="connsiteY26" fmla="*/ 4375859 h 6505980"/>
              <a:gd name="connsiteX27" fmla="*/ 2049967 w 3592824"/>
              <a:gd name="connsiteY27" fmla="*/ 4551312 h 6505980"/>
              <a:gd name="connsiteX28" fmla="*/ 2161751 w 3592824"/>
              <a:gd name="connsiteY28" fmla="*/ 4736795 h 6505980"/>
              <a:gd name="connsiteX29" fmla="*/ 2245901 w 3592824"/>
              <a:gd name="connsiteY29" fmla="*/ 4927533 h 6505980"/>
              <a:gd name="connsiteX30" fmla="*/ 2299319 w 3592824"/>
              <a:gd name="connsiteY30" fmla="*/ 5113852 h 6505980"/>
              <a:gd name="connsiteX31" fmla="*/ 2323619 w 3592824"/>
              <a:gd name="connsiteY31" fmla="*/ 5302637 h 6505980"/>
              <a:gd name="connsiteX32" fmla="*/ 2316528 w 3592824"/>
              <a:gd name="connsiteY32" fmla="*/ 5487662 h 6505980"/>
              <a:gd name="connsiteX33" fmla="*/ 2281292 w 3592824"/>
              <a:gd name="connsiteY33" fmla="*/ 5660347 h 6505980"/>
              <a:gd name="connsiteX34" fmla="*/ 2254472 w 3592824"/>
              <a:gd name="connsiteY34" fmla="*/ 5669051 h 6505980"/>
              <a:gd name="connsiteX35" fmla="*/ 2243469 w 3592824"/>
              <a:gd name="connsiteY35" fmla="*/ 5622519 h 6505980"/>
              <a:gd name="connsiteX36" fmla="*/ 2276202 w 3592824"/>
              <a:gd name="connsiteY36" fmla="*/ 5518399 h 6505980"/>
              <a:gd name="connsiteX37" fmla="*/ 2277887 w 3592824"/>
              <a:gd name="connsiteY37" fmla="*/ 5401645 h 6505980"/>
              <a:gd name="connsiteX38" fmla="*/ 2265586 w 3592824"/>
              <a:gd name="connsiteY38" fmla="*/ 5272239 h 6505980"/>
              <a:gd name="connsiteX39" fmla="*/ 2226278 w 3592824"/>
              <a:gd name="connsiteY39" fmla="*/ 5142134 h 6505980"/>
              <a:gd name="connsiteX40" fmla="*/ 2167610 w 3592824"/>
              <a:gd name="connsiteY40" fmla="*/ 5005824 h 6505980"/>
              <a:gd name="connsiteX41" fmla="*/ 2094934 w 3592824"/>
              <a:gd name="connsiteY41" fmla="*/ 4873928 h 6505980"/>
              <a:gd name="connsiteX42" fmla="*/ 2004022 w 3592824"/>
              <a:gd name="connsiteY42" fmla="*/ 4747491 h 6505980"/>
              <a:gd name="connsiteX43" fmla="*/ 1897003 w 3592824"/>
              <a:gd name="connsiteY43" fmla="*/ 4628630 h 6505980"/>
              <a:gd name="connsiteX44" fmla="*/ 1786353 w 3592824"/>
              <a:gd name="connsiteY44" fmla="*/ 4521927 h 6505980"/>
              <a:gd name="connsiteX45" fmla="*/ 1718256 w 3592824"/>
              <a:gd name="connsiteY45" fmla="*/ 4469625 h 6505980"/>
              <a:gd name="connsiteX46" fmla="*/ 1664984 w 3592824"/>
              <a:gd name="connsiteY46" fmla="*/ 4416354 h 6505980"/>
              <a:gd name="connsiteX47" fmla="*/ 1610735 w 3592824"/>
              <a:gd name="connsiteY47" fmla="*/ 4377899 h 6505980"/>
              <a:gd name="connsiteX48" fmla="*/ 1556121 w 3592824"/>
              <a:gd name="connsiteY48" fmla="*/ 4343019 h 6505980"/>
              <a:gd name="connsiteX49" fmla="*/ 1496586 w 3592824"/>
              <a:gd name="connsiteY49" fmla="*/ 4326909 h 6505980"/>
              <a:gd name="connsiteX50" fmla="*/ 1424825 w 3592824"/>
              <a:gd name="connsiteY50" fmla="*/ 4611755 h 6505980"/>
              <a:gd name="connsiteX51" fmla="*/ 1341569 w 3592824"/>
              <a:gd name="connsiteY51" fmla="*/ 4877209 h 6505980"/>
              <a:gd name="connsiteX52" fmla="*/ 1246153 w 3592824"/>
              <a:gd name="connsiteY52" fmla="*/ 5146295 h 6505980"/>
              <a:gd name="connsiteX53" fmla="*/ 1133098 w 3592824"/>
              <a:gd name="connsiteY53" fmla="*/ 5409585 h 6505980"/>
              <a:gd name="connsiteX54" fmla="*/ 1002651 w 3592824"/>
              <a:gd name="connsiteY54" fmla="*/ 5687069 h 6505980"/>
              <a:gd name="connsiteX55" fmla="*/ 851621 w 3592824"/>
              <a:gd name="connsiteY55" fmla="*/ 5975542 h 6505980"/>
              <a:gd name="connsiteX56" fmla="*/ 819067 w 3592824"/>
              <a:gd name="connsiteY56" fmla="*/ 6021945 h 6505980"/>
              <a:gd name="connsiteX57" fmla="*/ 782039 w 3592824"/>
              <a:gd name="connsiteY57" fmla="*/ 6094137 h 6505980"/>
              <a:gd name="connsiteX58" fmla="*/ 732689 w 3592824"/>
              <a:gd name="connsiteY58" fmla="*/ 6165853 h 6505980"/>
              <a:gd name="connsiteX59" fmla="*/ 686953 w 3592824"/>
              <a:gd name="connsiteY59" fmla="*/ 6242495 h 6505980"/>
              <a:gd name="connsiteX60" fmla="*/ 633819 w 3592824"/>
              <a:gd name="connsiteY60" fmla="*/ 6322262 h 6505980"/>
              <a:gd name="connsiteX61" fmla="*/ 576894 w 3592824"/>
              <a:gd name="connsiteY61" fmla="*/ 6387714 h 6505980"/>
              <a:gd name="connsiteX62" fmla="*/ 520310 w 3592824"/>
              <a:gd name="connsiteY62" fmla="*/ 6444298 h 6505980"/>
              <a:gd name="connsiteX63" fmla="*/ 461122 w 3592824"/>
              <a:gd name="connsiteY63" fmla="*/ 6486433 h 6505980"/>
              <a:gd name="connsiteX64" fmla="*/ 409611 w 3592824"/>
              <a:gd name="connsiteY64" fmla="*/ 6505980 h 6505980"/>
              <a:gd name="connsiteX65" fmla="*/ 397795 w 3592824"/>
              <a:gd name="connsiteY65" fmla="*/ 6478382 h 6505980"/>
              <a:gd name="connsiteX66" fmla="*/ 580228 w 3592824"/>
              <a:gd name="connsiteY66" fmla="*/ 6260780 h 6505980"/>
              <a:gd name="connsiteX67" fmla="*/ 740291 w 3592824"/>
              <a:gd name="connsiteY67" fmla="*/ 6020812 h 6505980"/>
              <a:gd name="connsiteX68" fmla="*/ 876161 w 3592824"/>
              <a:gd name="connsiteY68" fmla="*/ 5764542 h 6505980"/>
              <a:gd name="connsiteX69" fmla="*/ 983460 w 3592824"/>
              <a:gd name="connsiteY69" fmla="*/ 5511282 h 6505980"/>
              <a:gd name="connsiteX70" fmla="*/ 1071980 w 3592824"/>
              <a:gd name="connsiteY70" fmla="*/ 5262934 h 6505980"/>
              <a:gd name="connsiteX71" fmla="*/ 1108340 w 3592824"/>
              <a:gd name="connsiteY71" fmla="*/ 5079541 h 6505980"/>
              <a:gd name="connsiteX72" fmla="*/ 1121344 w 3592824"/>
              <a:gd name="connsiteY72" fmla="*/ 5084649 h 6505980"/>
              <a:gd name="connsiteX73" fmla="*/ 1125291 w 3592824"/>
              <a:gd name="connsiteY73" fmla="*/ 5080701 h 6505980"/>
              <a:gd name="connsiteX74" fmla="*/ 1124442 w 3592824"/>
              <a:gd name="connsiteY74" fmla="*/ 5071961 h 6505980"/>
              <a:gd name="connsiteX75" fmla="*/ 1122157 w 3592824"/>
              <a:gd name="connsiteY75" fmla="*/ 5065724 h 6505980"/>
              <a:gd name="connsiteX76" fmla="*/ 1117049 w 3592824"/>
              <a:gd name="connsiteY76" fmla="*/ 5052716 h 6505980"/>
              <a:gd name="connsiteX77" fmla="*/ 1122811 w 3592824"/>
              <a:gd name="connsiteY77" fmla="*/ 5042696 h 6505980"/>
              <a:gd name="connsiteX78" fmla="*/ 1122495 w 3592824"/>
              <a:gd name="connsiteY78" fmla="*/ 5034485 h 6505980"/>
              <a:gd name="connsiteX79" fmla="*/ 1124158 w 3592824"/>
              <a:gd name="connsiteY79" fmla="*/ 5024300 h 6505980"/>
              <a:gd name="connsiteX80" fmla="*/ 1120205 w 3592824"/>
              <a:gd name="connsiteY80" fmla="*/ 5028252 h 6505980"/>
              <a:gd name="connsiteX81" fmla="*/ 1122495 w 3592824"/>
              <a:gd name="connsiteY81" fmla="*/ 5034485 h 6505980"/>
              <a:gd name="connsiteX82" fmla="*/ 1108340 w 3592824"/>
              <a:gd name="connsiteY82" fmla="*/ 5079541 h 6505980"/>
              <a:gd name="connsiteX83" fmla="*/ 1019535 w 3592824"/>
              <a:gd name="connsiteY83" fmla="*/ 5061794 h 6505980"/>
              <a:gd name="connsiteX84" fmla="*/ 907867 w 3592824"/>
              <a:gd name="connsiteY84" fmla="*/ 5071187 h 6505980"/>
              <a:gd name="connsiteX85" fmla="*/ 788983 w 3592824"/>
              <a:gd name="connsiteY85" fmla="*/ 5093104 h 6505980"/>
              <a:gd name="connsiteX86" fmla="*/ 658043 w 3592824"/>
              <a:gd name="connsiteY86" fmla="*/ 5134555 h 6505980"/>
              <a:gd name="connsiteX87" fmla="*/ 522026 w 3592824"/>
              <a:gd name="connsiteY87" fmla="*/ 5190653 h 6505980"/>
              <a:gd name="connsiteX88" fmla="*/ 384200 w 3592824"/>
              <a:gd name="connsiteY88" fmla="*/ 5252843 h 6505980"/>
              <a:gd name="connsiteX89" fmla="*/ 249344 w 3592824"/>
              <a:gd name="connsiteY89" fmla="*/ 5325897 h 6505980"/>
              <a:gd name="connsiteX90" fmla="*/ 120569 w 3592824"/>
              <a:gd name="connsiteY90" fmla="*/ 5397133 h 6505980"/>
              <a:gd name="connsiteX91" fmla="*/ 0 w 3592824"/>
              <a:gd name="connsiteY91" fmla="*/ 5468693 h 6505980"/>
              <a:gd name="connsiteX92" fmla="*/ 124698 w 3592824"/>
              <a:gd name="connsiteY92" fmla="*/ 5335477 h 6505980"/>
              <a:gd name="connsiteX93" fmla="*/ 246734 w 3592824"/>
              <a:gd name="connsiteY93" fmla="*/ 5221959 h 6505980"/>
              <a:gd name="connsiteX94" fmla="*/ 376856 w 3592824"/>
              <a:gd name="connsiteY94" fmla="*/ 5132327 h 6505980"/>
              <a:gd name="connsiteX95" fmla="*/ 515500 w 3592824"/>
              <a:gd name="connsiteY95" fmla="*/ 5051213 h 6505980"/>
              <a:gd name="connsiteX96" fmla="*/ 659408 w 3592824"/>
              <a:gd name="connsiteY96" fmla="*/ 4987219 h 6505980"/>
              <a:gd name="connsiteX97" fmla="*/ 820898 w 3592824"/>
              <a:gd name="connsiteY97" fmla="*/ 4940794 h 6505980"/>
              <a:gd name="connsiteX98" fmla="*/ 1181074 w 3592824"/>
              <a:gd name="connsiteY98" fmla="*/ 4846988 h 6505980"/>
              <a:gd name="connsiteX99" fmla="*/ 1226539 w 3592824"/>
              <a:gd name="connsiteY99" fmla="*/ 4526635 h 6505980"/>
              <a:gd name="connsiteX100" fmla="*/ 1248314 w 3592824"/>
              <a:gd name="connsiteY100" fmla="*/ 4207589 h 6505980"/>
              <a:gd name="connsiteX101" fmla="*/ 1246367 w 3592824"/>
              <a:gd name="connsiteY101" fmla="*/ 3884569 h 6505980"/>
              <a:gd name="connsiteX102" fmla="*/ 1230789 w 3592824"/>
              <a:gd name="connsiteY102" fmla="*/ 3690675 h 6505980"/>
              <a:gd name="connsiteX103" fmla="*/ 1162613 w 3592824"/>
              <a:gd name="connsiteY103" fmla="*/ 3672408 h 6505980"/>
              <a:gd name="connsiteX104" fmla="*/ 1267627 w 3592824"/>
              <a:gd name="connsiteY104" fmla="*/ 3672408 h 6505980"/>
              <a:gd name="connsiteX105" fmla="*/ 1267627 w 3592824"/>
              <a:gd name="connsiteY105" fmla="*/ 2636174 h 6505980"/>
              <a:gd name="connsiteX106" fmla="*/ 1457972 w 3592824"/>
              <a:gd name="connsiteY106" fmla="*/ 2766635 h 6505980"/>
              <a:gd name="connsiteX107" fmla="*/ 1914541 w 3592824"/>
              <a:gd name="connsiteY107" fmla="*/ 1815401 h 6505980"/>
              <a:gd name="connsiteX108" fmla="*/ 1759871 w 3592824"/>
              <a:gd name="connsiteY108" fmla="*/ 1626771 h 6505980"/>
              <a:gd name="connsiteX109" fmla="*/ 1630255 w 3592824"/>
              <a:gd name="connsiteY109" fmla="*/ 1432944 h 6505980"/>
              <a:gd name="connsiteX110" fmla="*/ 1533657 w 3592824"/>
              <a:gd name="connsiteY110" fmla="*/ 1245834 h 6505980"/>
              <a:gd name="connsiteX111" fmla="*/ 1466898 w 3592824"/>
              <a:gd name="connsiteY111" fmla="*/ 1057506 h 6505980"/>
              <a:gd name="connsiteX112" fmla="*/ 1428386 w 3592824"/>
              <a:gd name="connsiteY112" fmla="*/ 871911 h 6505980"/>
              <a:gd name="connsiteX113" fmla="*/ 1418926 w 3592824"/>
              <a:gd name="connsiteY113" fmla="*/ 698165 h 6505980"/>
              <a:gd name="connsiteX114" fmla="*/ 1438518 w 3592824"/>
              <a:gd name="connsiteY114" fmla="*/ 529931 h 6505980"/>
              <a:gd name="connsiteX115" fmla="*/ 1487966 w 3592824"/>
              <a:gd name="connsiteY115" fmla="*/ 373157 h 6505980"/>
              <a:gd name="connsiteX116" fmla="*/ 1562109 w 3592824"/>
              <a:gd name="connsiteY116" fmla="*/ 234344 h 6505980"/>
              <a:gd name="connsiteX117" fmla="*/ 1590347 w 3592824"/>
              <a:gd name="connsiteY117" fmla="*/ 233909 h 6505980"/>
              <a:gd name="connsiteX118" fmla="*/ 1590423 w 3592824"/>
              <a:gd name="connsiteY118" fmla="*/ 276688 h 6505980"/>
              <a:gd name="connsiteX119" fmla="*/ 1534480 w 3592824"/>
              <a:gd name="connsiteY119" fmla="*/ 357380 h 6505980"/>
              <a:gd name="connsiteX120" fmla="*/ 1506010 w 3592824"/>
              <a:gd name="connsiteY120" fmla="*/ 457037 h 6505980"/>
              <a:gd name="connsiteX121" fmla="*/ 1488317 w 3592824"/>
              <a:gd name="connsiteY121" fmla="*/ 571212 h 6505980"/>
              <a:gd name="connsiteX122" fmla="*/ 1496884 w 3592824"/>
              <a:gd name="connsiteY122" fmla="*/ 693061 h 6505980"/>
              <a:gd name="connsiteX123" fmla="*/ 1522975 w 3592824"/>
              <a:gd name="connsiteY123" fmla="*/ 825308 h 6505980"/>
              <a:gd name="connsiteX124" fmla="*/ 1563776 w 3592824"/>
              <a:gd name="connsiteY124" fmla="*/ 957444 h 6505980"/>
              <a:gd name="connsiteX125" fmla="*/ 1623676 w 3592824"/>
              <a:gd name="connsiteY125" fmla="*/ 1089683 h 6505980"/>
              <a:gd name="connsiteX126" fmla="*/ 1701073 w 3592824"/>
              <a:gd name="connsiteY126" fmla="*/ 1219640 h 6505980"/>
              <a:gd name="connsiteX127" fmla="*/ 1784824 w 3592824"/>
              <a:gd name="connsiteY127" fmla="*/ 1340138 h 6505980"/>
              <a:gd name="connsiteX128" fmla="*/ 1839433 w 3592824"/>
              <a:gd name="connsiteY128" fmla="*/ 1402829 h 6505980"/>
              <a:gd name="connsiteX129" fmla="*/ 1879314 w 3592824"/>
              <a:gd name="connsiteY129" fmla="*/ 1462471 h 6505980"/>
              <a:gd name="connsiteX130" fmla="*/ 1923557 w 3592824"/>
              <a:gd name="connsiteY130" fmla="*/ 1509661 h 6505980"/>
              <a:gd name="connsiteX131" fmla="*/ 1968977 w 3592824"/>
              <a:gd name="connsiteY131" fmla="*/ 1553881 h 6505980"/>
              <a:gd name="connsiteX132" fmla="*/ 2023524 w 3592824"/>
              <a:gd name="connsiteY132" fmla="*/ 1583302 h 6505980"/>
              <a:gd name="connsiteX133" fmla="*/ 2159168 w 3592824"/>
              <a:gd name="connsiteY133" fmla="*/ 1357898 h 6505980"/>
              <a:gd name="connsiteX134" fmla="*/ 2301613 w 3592824"/>
              <a:gd name="connsiteY134" fmla="*/ 1152134 h 6505980"/>
              <a:gd name="connsiteX135" fmla="*/ 2456786 w 3592824"/>
              <a:gd name="connsiteY135" fmla="*/ 946442 h 6505980"/>
              <a:gd name="connsiteX136" fmla="*/ 2627883 w 3592824"/>
              <a:gd name="connsiteY136" fmla="*/ 750343 h 6505980"/>
              <a:gd name="connsiteX137" fmla="*/ 2819251 w 3592824"/>
              <a:gd name="connsiteY137" fmla="*/ 546637 h 6505980"/>
              <a:gd name="connsiteX138" fmla="*/ 3033293 w 3592824"/>
              <a:gd name="connsiteY138" fmla="*/ 338904 h 6505980"/>
              <a:gd name="connsiteX139" fmla="*/ 3075801 w 3592824"/>
              <a:gd name="connsiteY139" fmla="*/ 307656 h 6505980"/>
              <a:gd name="connsiteX140" fmla="*/ 3128615 w 3592824"/>
              <a:gd name="connsiteY140" fmla="*/ 255470 h 6505980"/>
              <a:gd name="connsiteX141" fmla="*/ 3193373 w 3592824"/>
              <a:gd name="connsiteY141" fmla="*/ 206920 h 6505980"/>
              <a:gd name="connsiteX142" fmla="*/ 3255727 w 3592824"/>
              <a:gd name="connsiteY142" fmla="*/ 153199 h 6505980"/>
              <a:gd name="connsiteX143" fmla="*/ 3326038 w 3592824"/>
              <a:gd name="connsiteY143" fmla="*/ 98736 h 6505980"/>
              <a:gd name="connsiteX144" fmla="*/ 3396772 w 3592824"/>
              <a:gd name="connsiteY144" fmla="*/ 57544 h 6505980"/>
              <a:gd name="connsiteX145" fmla="*/ 3465132 w 3592824"/>
              <a:gd name="connsiteY145" fmla="*/ 23864 h 6505980"/>
              <a:gd name="connsiteX146" fmla="*/ 3532718 w 3592824"/>
              <a:gd name="connsiteY146" fmla="*/ 3259 h 6505980"/>
              <a:gd name="connsiteX147" fmla="*/ 3587603 w 3592824"/>
              <a:gd name="connsiteY147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451696 w 3592824"/>
              <a:gd name="connsiteY15" fmla="*/ 1220120 h 6505980"/>
              <a:gd name="connsiteX16" fmla="*/ 2333617 w 3592824"/>
              <a:gd name="connsiteY16" fmla="*/ 1482858 h 6505980"/>
              <a:gd name="connsiteX17" fmla="*/ 2239019 w 3592824"/>
              <a:gd name="connsiteY17" fmla="*/ 1750687 h 6505980"/>
              <a:gd name="connsiteX18" fmla="*/ 2166716 w 3592824"/>
              <a:gd name="connsiteY18" fmla="*/ 2028149 h 6505980"/>
              <a:gd name="connsiteX19" fmla="*/ 2138696 w 3592824"/>
              <a:gd name="connsiteY19" fmla="*/ 2191021 h 6505980"/>
              <a:gd name="connsiteX20" fmla="*/ 1708453 w 3592824"/>
              <a:gd name="connsiteY20" fmla="*/ 2932299 h 6505980"/>
              <a:gd name="connsiteX21" fmla="*/ 1722817 w 3592824"/>
              <a:gd name="connsiteY21" fmla="*/ 3822513 h 6505980"/>
              <a:gd name="connsiteX22" fmla="*/ 1536952 w 3592824"/>
              <a:gd name="connsiteY22" fmla="*/ 3772714 h 6505980"/>
              <a:gd name="connsiteX23" fmla="*/ 1541206 w 3592824"/>
              <a:gd name="connsiteY23" fmla="*/ 4042551 h 6505980"/>
              <a:gd name="connsiteX24" fmla="*/ 1736905 w 3592824"/>
              <a:gd name="connsiteY24" fmla="*/ 4202721 h 6505980"/>
              <a:gd name="connsiteX25" fmla="*/ 1910038 w 3592824"/>
              <a:gd name="connsiteY25" fmla="*/ 4375859 h 6505980"/>
              <a:gd name="connsiteX26" fmla="*/ 2049967 w 3592824"/>
              <a:gd name="connsiteY26" fmla="*/ 4551312 h 6505980"/>
              <a:gd name="connsiteX27" fmla="*/ 2161751 w 3592824"/>
              <a:gd name="connsiteY27" fmla="*/ 4736795 h 6505980"/>
              <a:gd name="connsiteX28" fmla="*/ 2245901 w 3592824"/>
              <a:gd name="connsiteY28" fmla="*/ 4927533 h 6505980"/>
              <a:gd name="connsiteX29" fmla="*/ 2299319 w 3592824"/>
              <a:gd name="connsiteY29" fmla="*/ 5113852 h 6505980"/>
              <a:gd name="connsiteX30" fmla="*/ 2323619 w 3592824"/>
              <a:gd name="connsiteY30" fmla="*/ 5302637 h 6505980"/>
              <a:gd name="connsiteX31" fmla="*/ 2316528 w 3592824"/>
              <a:gd name="connsiteY31" fmla="*/ 5487662 h 6505980"/>
              <a:gd name="connsiteX32" fmla="*/ 2281292 w 3592824"/>
              <a:gd name="connsiteY32" fmla="*/ 5660347 h 6505980"/>
              <a:gd name="connsiteX33" fmla="*/ 2254472 w 3592824"/>
              <a:gd name="connsiteY33" fmla="*/ 5669051 h 6505980"/>
              <a:gd name="connsiteX34" fmla="*/ 2243469 w 3592824"/>
              <a:gd name="connsiteY34" fmla="*/ 5622519 h 6505980"/>
              <a:gd name="connsiteX35" fmla="*/ 2276202 w 3592824"/>
              <a:gd name="connsiteY35" fmla="*/ 5518399 h 6505980"/>
              <a:gd name="connsiteX36" fmla="*/ 2277887 w 3592824"/>
              <a:gd name="connsiteY36" fmla="*/ 5401645 h 6505980"/>
              <a:gd name="connsiteX37" fmla="*/ 2265586 w 3592824"/>
              <a:gd name="connsiteY37" fmla="*/ 5272239 h 6505980"/>
              <a:gd name="connsiteX38" fmla="*/ 2226278 w 3592824"/>
              <a:gd name="connsiteY38" fmla="*/ 5142134 h 6505980"/>
              <a:gd name="connsiteX39" fmla="*/ 2167610 w 3592824"/>
              <a:gd name="connsiteY39" fmla="*/ 5005824 h 6505980"/>
              <a:gd name="connsiteX40" fmla="*/ 2094934 w 3592824"/>
              <a:gd name="connsiteY40" fmla="*/ 4873928 h 6505980"/>
              <a:gd name="connsiteX41" fmla="*/ 2004022 w 3592824"/>
              <a:gd name="connsiteY41" fmla="*/ 4747491 h 6505980"/>
              <a:gd name="connsiteX42" fmla="*/ 1897003 w 3592824"/>
              <a:gd name="connsiteY42" fmla="*/ 4628630 h 6505980"/>
              <a:gd name="connsiteX43" fmla="*/ 1786353 w 3592824"/>
              <a:gd name="connsiteY43" fmla="*/ 4521927 h 6505980"/>
              <a:gd name="connsiteX44" fmla="*/ 1718256 w 3592824"/>
              <a:gd name="connsiteY44" fmla="*/ 4469625 h 6505980"/>
              <a:gd name="connsiteX45" fmla="*/ 1664984 w 3592824"/>
              <a:gd name="connsiteY45" fmla="*/ 4416354 h 6505980"/>
              <a:gd name="connsiteX46" fmla="*/ 1610735 w 3592824"/>
              <a:gd name="connsiteY46" fmla="*/ 4377899 h 6505980"/>
              <a:gd name="connsiteX47" fmla="*/ 1556121 w 3592824"/>
              <a:gd name="connsiteY47" fmla="*/ 4343019 h 6505980"/>
              <a:gd name="connsiteX48" fmla="*/ 1496586 w 3592824"/>
              <a:gd name="connsiteY48" fmla="*/ 4326909 h 6505980"/>
              <a:gd name="connsiteX49" fmla="*/ 1424825 w 3592824"/>
              <a:gd name="connsiteY49" fmla="*/ 4611755 h 6505980"/>
              <a:gd name="connsiteX50" fmla="*/ 1341569 w 3592824"/>
              <a:gd name="connsiteY50" fmla="*/ 4877209 h 6505980"/>
              <a:gd name="connsiteX51" fmla="*/ 1246153 w 3592824"/>
              <a:gd name="connsiteY51" fmla="*/ 5146295 h 6505980"/>
              <a:gd name="connsiteX52" fmla="*/ 1133098 w 3592824"/>
              <a:gd name="connsiteY52" fmla="*/ 5409585 h 6505980"/>
              <a:gd name="connsiteX53" fmla="*/ 1002651 w 3592824"/>
              <a:gd name="connsiteY53" fmla="*/ 5687069 h 6505980"/>
              <a:gd name="connsiteX54" fmla="*/ 851621 w 3592824"/>
              <a:gd name="connsiteY54" fmla="*/ 5975542 h 6505980"/>
              <a:gd name="connsiteX55" fmla="*/ 819067 w 3592824"/>
              <a:gd name="connsiteY55" fmla="*/ 6021945 h 6505980"/>
              <a:gd name="connsiteX56" fmla="*/ 782039 w 3592824"/>
              <a:gd name="connsiteY56" fmla="*/ 6094137 h 6505980"/>
              <a:gd name="connsiteX57" fmla="*/ 732689 w 3592824"/>
              <a:gd name="connsiteY57" fmla="*/ 6165853 h 6505980"/>
              <a:gd name="connsiteX58" fmla="*/ 686953 w 3592824"/>
              <a:gd name="connsiteY58" fmla="*/ 6242495 h 6505980"/>
              <a:gd name="connsiteX59" fmla="*/ 633819 w 3592824"/>
              <a:gd name="connsiteY59" fmla="*/ 6322262 h 6505980"/>
              <a:gd name="connsiteX60" fmla="*/ 576894 w 3592824"/>
              <a:gd name="connsiteY60" fmla="*/ 6387714 h 6505980"/>
              <a:gd name="connsiteX61" fmla="*/ 520310 w 3592824"/>
              <a:gd name="connsiteY61" fmla="*/ 6444298 h 6505980"/>
              <a:gd name="connsiteX62" fmla="*/ 461122 w 3592824"/>
              <a:gd name="connsiteY62" fmla="*/ 6486433 h 6505980"/>
              <a:gd name="connsiteX63" fmla="*/ 409611 w 3592824"/>
              <a:gd name="connsiteY63" fmla="*/ 6505980 h 6505980"/>
              <a:gd name="connsiteX64" fmla="*/ 397795 w 3592824"/>
              <a:gd name="connsiteY64" fmla="*/ 6478382 h 6505980"/>
              <a:gd name="connsiteX65" fmla="*/ 580228 w 3592824"/>
              <a:gd name="connsiteY65" fmla="*/ 6260780 h 6505980"/>
              <a:gd name="connsiteX66" fmla="*/ 740291 w 3592824"/>
              <a:gd name="connsiteY66" fmla="*/ 6020812 h 6505980"/>
              <a:gd name="connsiteX67" fmla="*/ 876161 w 3592824"/>
              <a:gd name="connsiteY67" fmla="*/ 5764542 h 6505980"/>
              <a:gd name="connsiteX68" fmla="*/ 983460 w 3592824"/>
              <a:gd name="connsiteY68" fmla="*/ 5511282 h 6505980"/>
              <a:gd name="connsiteX69" fmla="*/ 1071980 w 3592824"/>
              <a:gd name="connsiteY69" fmla="*/ 5262934 h 6505980"/>
              <a:gd name="connsiteX70" fmla="*/ 1108340 w 3592824"/>
              <a:gd name="connsiteY70" fmla="*/ 5079541 h 6505980"/>
              <a:gd name="connsiteX71" fmla="*/ 1121344 w 3592824"/>
              <a:gd name="connsiteY71" fmla="*/ 5084649 h 6505980"/>
              <a:gd name="connsiteX72" fmla="*/ 1125291 w 3592824"/>
              <a:gd name="connsiteY72" fmla="*/ 5080701 h 6505980"/>
              <a:gd name="connsiteX73" fmla="*/ 1124442 w 3592824"/>
              <a:gd name="connsiteY73" fmla="*/ 5071961 h 6505980"/>
              <a:gd name="connsiteX74" fmla="*/ 1122157 w 3592824"/>
              <a:gd name="connsiteY74" fmla="*/ 5065724 h 6505980"/>
              <a:gd name="connsiteX75" fmla="*/ 1117049 w 3592824"/>
              <a:gd name="connsiteY75" fmla="*/ 5052716 h 6505980"/>
              <a:gd name="connsiteX76" fmla="*/ 1122811 w 3592824"/>
              <a:gd name="connsiteY76" fmla="*/ 5042696 h 6505980"/>
              <a:gd name="connsiteX77" fmla="*/ 1122495 w 3592824"/>
              <a:gd name="connsiteY77" fmla="*/ 5034485 h 6505980"/>
              <a:gd name="connsiteX78" fmla="*/ 1124158 w 3592824"/>
              <a:gd name="connsiteY78" fmla="*/ 5024300 h 6505980"/>
              <a:gd name="connsiteX79" fmla="*/ 1120205 w 3592824"/>
              <a:gd name="connsiteY79" fmla="*/ 5028252 h 6505980"/>
              <a:gd name="connsiteX80" fmla="*/ 1122495 w 3592824"/>
              <a:gd name="connsiteY80" fmla="*/ 5034485 h 6505980"/>
              <a:gd name="connsiteX81" fmla="*/ 1108340 w 3592824"/>
              <a:gd name="connsiteY81" fmla="*/ 5079541 h 6505980"/>
              <a:gd name="connsiteX82" fmla="*/ 1019535 w 3592824"/>
              <a:gd name="connsiteY82" fmla="*/ 5061794 h 6505980"/>
              <a:gd name="connsiteX83" fmla="*/ 907867 w 3592824"/>
              <a:gd name="connsiteY83" fmla="*/ 5071187 h 6505980"/>
              <a:gd name="connsiteX84" fmla="*/ 788983 w 3592824"/>
              <a:gd name="connsiteY84" fmla="*/ 5093104 h 6505980"/>
              <a:gd name="connsiteX85" fmla="*/ 658043 w 3592824"/>
              <a:gd name="connsiteY85" fmla="*/ 5134555 h 6505980"/>
              <a:gd name="connsiteX86" fmla="*/ 522026 w 3592824"/>
              <a:gd name="connsiteY86" fmla="*/ 5190653 h 6505980"/>
              <a:gd name="connsiteX87" fmla="*/ 384200 w 3592824"/>
              <a:gd name="connsiteY87" fmla="*/ 5252843 h 6505980"/>
              <a:gd name="connsiteX88" fmla="*/ 249344 w 3592824"/>
              <a:gd name="connsiteY88" fmla="*/ 5325897 h 6505980"/>
              <a:gd name="connsiteX89" fmla="*/ 120569 w 3592824"/>
              <a:gd name="connsiteY89" fmla="*/ 5397133 h 6505980"/>
              <a:gd name="connsiteX90" fmla="*/ 0 w 3592824"/>
              <a:gd name="connsiteY90" fmla="*/ 5468693 h 6505980"/>
              <a:gd name="connsiteX91" fmla="*/ 124698 w 3592824"/>
              <a:gd name="connsiteY91" fmla="*/ 5335477 h 6505980"/>
              <a:gd name="connsiteX92" fmla="*/ 246734 w 3592824"/>
              <a:gd name="connsiteY92" fmla="*/ 5221959 h 6505980"/>
              <a:gd name="connsiteX93" fmla="*/ 376856 w 3592824"/>
              <a:gd name="connsiteY93" fmla="*/ 5132327 h 6505980"/>
              <a:gd name="connsiteX94" fmla="*/ 515500 w 3592824"/>
              <a:gd name="connsiteY94" fmla="*/ 5051213 h 6505980"/>
              <a:gd name="connsiteX95" fmla="*/ 659408 w 3592824"/>
              <a:gd name="connsiteY95" fmla="*/ 4987219 h 6505980"/>
              <a:gd name="connsiteX96" fmla="*/ 820898 w 3592824"/>
              <a:gd name="connsiteY96" fmla="*/ 4940794 h 6505980"/>
              <a:gd name="connsiteX97" fmla="*/ 1181074 w 3592824"/>
              <a:gd name="connsiteY97" fmla="*/ 4846988 h 6505980"/>
              <a:gd name="connsiteX98" fmla="*/ 1226539 w 3592824"/>
              <a:gd name="connsiteY98" fmla="*/ 4526635 h 6505980"/>
              <a:gd name="connsiteX99" fmla="*/ 1248314 w 3592824"/>
              <a:gd name="connsiteY99" fmla="*/ 4207589 h 6505980"/>
              <a:gd name="connsiteX100" fmla="*/ 1246367 w 3592824"/>
              <a:gd name="connsiteY100" fmla="*/ 3884569 h 6505980"/>
              <a:gd name="connsiteX101" fmla="*/ 1230789 w 3592824"/>
              <a:gd name="connsiteY101" fmla="*/ 3690675 h 6505980"/>
              <a:gd name="connsiteX102" fmla="*/ 1162613 w 3592824"/>
              <a:gd name="connsiteY102" fmla="*/ 3672408 h 6505980"/>
              <a:gd name="connsiteX103" fmla="*/ 1267627 w 3592824"/>
              <a:gd name="connsiteY103" fmla="*/ 3672408 h 6505980"/>
              <a:gd name="connsiteX104" fmla="*/ 1267627 w 3592824"/>
              <a:gd name="connsiteY104" fmla="*/ 2636174 h 6505980"/>
              <a:gd name="connsiteX105" fmla="*/ 1457972 w 3592824"/>
              <a:gd name="connsiteY105" fmla="*/ 2766635 h 6505980"/>
              <a:gd name="connsiteX106" fmla="*/ 1914541 w 3592824"/>
              <a:gd name="connsiteY106" fmla="*/ 1815401 h 6505980"/>
              <a:gd name="connsiteX107" fmla="*/ 1759871 w 3592824"/>
              <a:gd name="connsiteY107" fmla="*/ 1626771 h 6505980"/>
              <a:gd name="connsiteX108" fmla="*/ 1630255 w 3592824"/>
              <a:gd name="connsiteY108" fmla="*/ 1432944 h 6505980"/>
              <a:gd name="connsiteX109" fmla="*/ 1533657 w 3592824"/>
              <a:gd name="connsiteY109" fmla="*/ 1245834 h 6505980"/>
              <a:gd name="connsiteX110" fmla="*/ 1466898 w 3592824"/>
              <a:gd name="connsiteY110" fmla="*/ 1057506 h 6505980"/>
              <a:gd name="connsiteX111" fmla="*/ 1428386 w 3592824"/>
              <a:gd name="connsiteY111" fmla="*/ 871911 h 6505980"/>
              <a:gd name="connsiteX112" fmla="*/ 1418926 w 3592824"/>
              <a:gd name="connsiteY112" fmla="*/ 698165 h 6505980"/>
              <a:gd name="connsiteX113" fmla="*/ 1438518 w 3592824"/>
              <a:gd name="connsiteY113" fmla="*/ 529931 h 6505980"/>
              <a:gd name="connsiteX114" fmla="*/ 1487966 w 3592824"/>
              <a:gd name="connsiteY114" fmla="*/ 373157 h 6505980"/>
              <a:gd name="connsiteX115" fmla="*/ 1562109 w 3592824"/>
              <a:gd name="connsiteY115" fmla="*/ 234344 h 6505980"/>
              <a:gd name="connsiteX116" fmla="*/ 1590347 w 3592824"/>
              <a:gd name="connsiteY116" fmla="*/ 233909 h 6505980"/>
              <a:gd name="connsiteX117" fmla="*/ 1590423 w 3592824"/>
              <a:gd name="connsiteY117" fmla="*/ 276688 h 6505980"/>
              <a:gd name="connsiteX118" fmla="*/ 1534480 w 3592824"/>
              <a:gd name="connsiteY118" fmla="*/ 357380 h 6505980"/>
              <a:gd name="connsiteX119" fmla="*/ 1506010 w 3592824"/>
              <a:gd name="connsiteY119" fmla="*/ 457037 h 6505980"/>
              <a:gd name="connsiteX120" fmla="*/ 1488317 w 3592824"/>
              <a:gd name="connsiteY120" fmla="*/ 571212 h 6505980"/>
              <a:gd name="connsiteX121" fmla="*/ 1496884 w 3592824"/>
              <a:gd name="connsiteY121" fmla="*/ 693061 h 6505980"/>
              <a:gd name="connsiteX122" fmla="*/ 1522975 w 3592824"/>
              <a:gd name="connsiteY122" fmla="*/ 825308 h 6505980"/>
              <a:gd name="connsiteX123" fmla="*/ 1563776 w 3592824"/>
              <a:gd name="connsiteY123" fmla="*/ 957444 h 6505980"/>
              <a:gd name="connsiteX124" fmla="*/ 1623676 w 3592824"/>
              <a:gd name="connsiteY124" fmla="*/ 1089683 h 6505980"/>
              <a:gd name="connsiteX125" fmla="*/ 1701073 w 3592824"/>
              <a:gd name="connsiteY125" fmla="*/ 1219640 h 6505980"/>
              <a:gd name="connsiteX126" fmla="*/ 1784824 w 3592824"/>
              <a:gd name="connsiteY126" fmla="*/ 1340138 h 6505980"/>
              <a:gd name="connsiteX127" fmla="*/ 1839433 w 3592824"/>
              <a:gd name="connsiteY127" fmla="*/ 1402829 h 6505980"/>
              <a:gd name="connsiteX128" fmla="*/ 1879314 w 3592824"/>
              <a:gd name="connsiteY128" fmla="*/ 1462471 h 6505980"/>
              <a:gd name="connsiteX129" fmla="*/ 1923557 w 3592824"/>
              <a:gd name="connsiteY129" fmla="*/ 1509661 h 6505980"/>
              <a:gd name="connsiteX130" fmla="*/ 1968977 w 3592824"/>
              <a:gd name="connsiteY130" fmla="*/ 1553881 h 6505980"/>
              <a:gd name="connsiteX131" fmla="*/ 2023524 w 3592824"/>
              <a:gd name="connsiteY131" fmla="*/ 1583302 h 6505980"/>
              <a:gd name="connsiteX132" fmla="*/ 2159168 w 3592824"/>
              <a:gd name="connsiteY132" fmla="*/ 1357898 h 6505980"/>
              <a:gd name="connsiteX133" fmla="*/ 2301613 w 3592824"/>
              <a:gd name="connsiteY133" fmla="*/ 1152134 h 6505980"/>
              <a:gd name="connsiteX134" fmla="*/ 2456786 w 3592824"/>
              <a:gd name="connsiteY134" fmla="*/ 946442 h 6505980"/>
              <a:gd name="connsiteX135" fmla="*/ 2627883 w 3592824"/>
              <a:gd name="connsiteY135" fmla="*/ 750343 h 6505980"/>
              <a:gd name="connsiteX136" fmla="*/ 2819251 w 3592824"/>
              <a:gd name="connsiteY136" fmla="*/ 546637 h 6505980"/>
              <a:gd name="connsiteX137" fmla="*/ 3033293 w 3592824"/>
              <a:gd name="connsiteY137" fmla="*/ 338904 h 6505980"/>
              <a:gd name="connsiteX138" fmla="*/ 3075801 w 3592824"/>
              <a:gd name="connsiteY138" fmla="*/ 307656 h 6505980"/>
              <a:gd name="connsiteX139" fmla="*/ 3128615 w 3592824"/>
              <a:gd name="connsiteY139" fmla="*/ 255470 h 6505980"/>
              <a:gd name="connsiteX140" fmla="*/ 3193373 w 3592824"/>
              <a:gd name="connsiteY140" fmla="*/ 206920 h 6505980"/>
              <a:gd name="connsiteX141" fmla="*/ 3255727 w 3592824"/>
              <a:gd name="connsiteY141" fmla="*/ 153199 h 6505980"/>
              <a:gd name="connsiteX142" fmla="*/ 3326038 w 3592824"/>
              <a:gd name="connsiteY142" fmla="*/ 98736 h 6505980"/>
              <a:gd name="connsiteX143" fmla="*/ 3396772 w 3592824"/>
              <a:gd name="connsiteY143" fmla="*/ 57544 h 6505980"/>
              <a:gd name="connsiteX144" fmla="*/ 3465132 w 3592824"/>
              <a:gd name="connsiteY144" fmla="*/ 23864 h 6505980"/>
              <a:gd name="connsiteX145" fmla="*/ 3532718 w 3592824"/>
              <a:gd name="connsiteY145" fmla="*/ 3259 h 6505980"/>
              <a:gd name="connsiteX146" fmla="*/ 3587603 w 3592824"/>
              <a:gd name="connsiteY146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451696 w 3592824"/>
              <a:gd name="connsiteY14" fmla="*/ 1220120 h 6505980"/>
              <a:gd name="connsiteX15" fmla="*/ 2333617 w 3592824"/>
              <a:gd name="connsiteY15" fmla="*/ 1482858 h 6505980"/>
              <a:gd name="connsiteX16" fmla="*/ 2239019 w 3592824"/>
              <a:gd name="connsiteY16" fmla="*/ 1750687 h 6505980"/>
              <a:gd name="connsiteX17" fmla="*/ 2166716 w 3592824"/>
              <a:gd name="connsiteY17" fmla="*/ 2028149 h 6505980"/>
              <a:gd name="connsiteX18" fmla="*/ 2138696 w 3592824"/>
              <a:gd name="connsiteY18" fmla="*/ 2191021 h 6505980"/>
              <a:gd name="connsiteX19" fmla="*/ 1708453 w 3592824"/>
              <a:gd name="connsiteY19" fmla="*/ 2932299 h 6505980"/>
              <a:gd name="connsiteX20" fmla="*/ 1722817 w 3592824"/>
              <a:gd name="connsiteY20" fmla="*/ 3822513 h 6505980"/>
              <a:gd name="connsiteX21" fmla="*/ 1536952 w 3592824"/>
              <a:gd name="connsiteY21" fmla="*/ 3772714 h 6505980"/>
              <a:gd name="connsiteX22" fmla="*/ 1541206 w 3592824"/>
              <a:gd name="connsiteY22" fmla="*/ 4042551 h 6505980"/>
              <a:gd name="connsiteX23" fmla="*/ 1736905 w 3592824"/>
              <a:gd name="connsiteY23" fmla="*/ 4202721 h 6505980"/>
              <a:gd name="connsiteX24" fmla="*/ 1910038 w 3592824"/>
              <a:gd name="connsiteY24" fmla="*/ 4375859 h 6505980"/>
              <a:gd name="connsiteX25" fmla="*/ 2049967 w 3592824"/>
              <a:gd name="connsiteY25" fmla="*/ 4551312 h 6505980"/>
              <a:gd name="connsiteX26" fmla="*/ 2161751 w 3592824"/>
              <a:gd name="connsiteY26" fmla="*/ 4736795 h 6505980"/>
              <a:gd name="connsiteX27" fmla="*/ 2245901 w 3592824"/>
              <a:gd name="connsiteY27" fmla="*/ 4927533 h 6505980"/>
              <a:gd name="connsiteX28" fmla="*/ 2299319 w 3592824"/>
              <a:gd name="connsiteY28" fmla="*/ 5113852 h 6505980"/>
              <a:gd name="connsiteX29" fmla="*/ 2323619 w 3592824"/>
              <a:gd name="connsiteY29" fmla="*/ 5302637 h 6505980"/>
              <a:gd name="connsiteX30" fmla="*/ 2316528 w 3592824"/>
              <a:gd name="connsiteY30" fmla="*/ 5487662 h 6505980"/>
              <a:gd name="connsiteX31" fmla="*/ 2281292 w 3592824"/>
              <a:gd name="connsiteY31" fmla="*/ 5660347 h 6505980"/>
              <a:gd name="connsiteX32" fmla="*/ 2254472 w 3592824"/>
              <a:gd name="connsiteY32" fmla="*/ 5669051 h 6505980"/>
              <a:gd name="connsiteX33" fmla="*/ 2243469 w 3592824"/>
              <a:gd name="connsiteY33" fmla="*/ 5622519 h 6505980"/>
              <a:gd name="connsiteX34" fmla="*/ 2276202 w 3592824"/>
              <a:gd name="connsiteY34" fmla="*/ 5518399 h 6505980"/>
              <a:gd name="connsiteX35" fmla="*/ 2277887 w 3592824"/>
              <a:gd name="connsiteY35" fmla="*/ 5401645 h 6505980"/>
              <a:gd name="connsiteX36" fmla="*/ 2265586 w 3592824"/>
              <a:gd name="connsiteY36" fmla="*/ 5272239 h 6505980"/>
              <a:gd name="connsiteX37" fmla="*/ 2226278 w 3592824"/>
              <a:gd name="connsiteY37" fmla="*/ 5142134 h 6505980"/>
              <a:gd name="connsiteX38" fmla="*/ 2167610 w 3592824"/>
              <a:gd name="connsiteY38" fmla="*/ 5005824 h 6505980"/>
              <a:gd name="connsiteX39" fmla="*/ 2094934 w 3592824"/>
              <a:gd name="connsiteY39" fmla="*/ 4873928 h 6505980"/>
              <a:gd name="connsiteX40" fmla="*/ 2004022 w 3592824"/>
              <a:gd name="connsiteY40" fmla="*/ 4747491 h 6505980"/>
              <a:gd name="connsiteX41" fmla="*/ 1897003 w 3592824"/>
              <a:gd name="connsiteY41" fmla="*/ 4628630 h 6505980"/>
              <a:gd name="connsiteX42" fmla="*/ 1786353 w 3592824"/>
              <a:gd name="connsiteY42" fmla="*/ 4521927 h 6505980"/>
              <a:gd name="connsiteX43" fmla="*/ 1718256 w 3592824"/>
              <a:gd name="connsiteY43" fmla="*/ 4469625 h 6505980"/>
              <a:gd name="connsiteX44" fmla="*/ 1664984 w 3592824"/>
              <a:gd name="connsiteY44" fmla="*/ 4416354 h 6505980"/>
              <a:gd name="connsiteX45" fmla="*/ 1610735 w 3592824"/>
              <a:gd name="connsiteY45" fmla="*/ 4377899 h 6505980"/>
              <a:gd name="connsiteX46" fmla="*/ 1556121 w 3592824"/>
              <a:gd name="connsiteY46" fmla="*/ 4343019 h 6505980"/>
              <a:gd name="connsiteX47" fmla="*/ 1496586 w 3592824"/>
              <a:gd name="connsiteY47" fmla="*/ 4326909 h 6505980"/>
              <a:gd name="connsiteX48" fmla="*/ 1424825 w 3592824"/>
              <a:gd name="connsiteY48" fmla="*/ 4611755 h 6505980"/>
              <a:gd name="connsiteX49" fmla="*/ 1341569 w 3592824"/>
              <a:gd name="connsiteY49" fmla="*/ 4877209 h 6505980"/>
              <a:gd name="connsiteX50" fmla="*/ 1246153 w 3592824"/>
              <a:gd name="connsiteY50" fmla="*/ 5146295 h 6505980"/>
              <a:gd name="connsiteX51" fmla="*/ 1133098 w 3592824"/>
              <a:gd name="connsiteY51" fmla="*/ 5409585 h 6505980"/>
              <a:gd name="connsiteX52" fmla="*/ 1002651 w 3592824"/>
              <a:gd name="connsiteY52" fmla="*/ 5687069 h 6505980"/>
              <a:gd name="connsiteX53" fmla="*/ 851621 w 3592824"/>
              <a:gd name="connsiteY53" fmla="*/ 5975542 h 6505980"/>
              <a:gd name="connsiteX54" fmla="*/ 819067 w 3592824"/>
              <a:gd name="connsiteY54" fmla="*/ 6021945 h 6505980"/>
              <a:gd name="connsiteX55" fmla="*/ 782039 w 3592824"/>
              <a:gd name="connsiteY55" fmla="*/ 6094137 h 6505980"/>
              <a:gd name="connsiteX56" fmla="*/ 732689 w 3592824"/>
              <a:gd name="connsiteY56" fmla="*/ 6165853 h 6505980"/>
              <a:gd name="connsiteX57" fmla="*/ 686953 w 3592824"/>
              <a:gd name="connsiteY57" fmla="*/ 6242495 h 6505980"/>
              <a:gd name="connsiteX58" fmla="*/ 633819 w 3592824"/>
              <a:gd name="connsiteY58" fmla="*/ 6322262 h 6505980"/>
              <a:gd name="connsiteX59" fmla="*/ 576894 w 3592824"/>
              <a:gd name="connsiteY59" fmla="*/ 6387714 h 6505980"/>
              <a:gd name="connsiteX60" fmla="*/ 520310 w 3592824"/>
              <a:gd name="connsiteY60" fmla="*/ 6444298 h 6505980"/>
              <a:gd name="connsiteX61" fmla="*/ 461122 w 3592824"/>
              <a:gd name="connsiteY61" fmla="*/ 6486433 h 6505980"/>
              <a:gd name="connsiteX62" fmla="*/ 409611 w 3592824"/>
              <a:gd name="connsiteY62" fmla="*/ 6505980 h 6505980"/>
              <a:gd name="connsiteX63" fmla="*/ 397795 w 3592824"/>
              <a:gd name="connsiteY63" fmla="*/ 6478382 h 6505980"/>
              <a:gd name="connsiteX64" fmla="*/ 580228 w 3592824"/>
              <a:gd name="connsiteY64" fmla="*/ 6260780 h 6505980"/>
              <a:gd name="connsiteX65" fmla="*/ 740291 w 3592824"/>
              <a:gd name="connsiteY65" fmla="*/ 6020812 h 6505980"/>
              <a:gd name="connsiteX66" fmla="*/ 876161 w 3592824"/>
              <a:gd name="connsiteY66" fmla="*/ 5764542 h 6505980"/>
              <a:gd name="connsiteX67" fmla="*/ 983460 w 3592824"/>
              <a:gd name="connsiteY67" fmla="*/ 5511282 h 6505980"/>
              <a:gd name="connsiteX68" fmla="*/ 1071980 w 3592824"/>
              <a:gd name="connsiteY68" fmla="*/ 5262934 h 6505980"/>
              <a:gd name="connsiteX69" fmla="*/ 1108340 w 3592824"/>
              <a:gd name="connsiteY69" fmla="*/ 5079541 h 6505980"/>
              <a:gd name="connsiteX70" fmla="*/ 1121344 w 3592824"/>
              <a:gd name="connsiteY70" fmla="*/ 5084649 h 6505980"/>
              <a:gd name="connsiteX71" fmla="*/ 1125291 w 3592824"/>
              <a:gd name="connsiteY71" fmla="*/ 5080701 h 6505980"/>
              <a:gd name="connsiteX72" fmla="*/ 1124442 w 3592824"/>
              <a:gd name="connsiteY72" fmla="*/ 5071961 h 6505980"/>
              <a:gd name="connsiteX73" fmla="*/ 1122157 w 3592824"/>
              <a:gd name="connsiteY73" fmla="*/ 5065724 h 6505980"/>
              <a:gd name="connsiteX74" fmla="*/ 1117049 w 3592824"/>
              <a:gd name="connsiteY74" fmla="*/ 5052716 h 6505980"/>
              <a:gd name="connsiteX75" fmla="*/ 1122811 w 3592824"/>
              <a:gd name="connsiteY75" fmla="*/ 5042696 h 6505980"/>
              <a:gd name="connsiteX76" fmla="*/ 1122495 w 3592824"/>
              <a:gd name="connsiteY76" fmla="*/ 5034485 h 6505980"/>
              <a:gd name="connsiteX77" fmla="*/ 1124158 w 3592824"/>
              <a:gd name="connsiteY77" fmla="*/ 5024300 h 6505980"/>
              <a:gd name="connsiteX78" fmla="*/ 1120205 w 3592824"/>
              <a:gd name="connsiteY78" fmla="*/ 5028252 h 6505980"/>
              <a:gd name="connsiteX79" fmla="*/ 1122495 w 3592824"/>
              <a:gd name="connsiteY79" fmla="*/ 5034485 h 6505980"/>
              <a:gd name="connsiteX80" fmla="*/ 1108340 w 3592824"/>
              <a:gd name="connsiteY80" fmla="*/ 5079541 h 6505980"/>
              <a:gd name="connsiteX81" fmla="*/ 1019535 w 3592824"/>
              <a:gd name="connsiteY81" fmla="*/ 5061794 h 6505980"/>
              <a:gd name="connsiteX82" fmla="*/ 907867 w 3592824"/>
              <a:gd name="connsiteY82" fmla="*/ 5071187 h 6505980"/>
              <a:gd name="connsiteX83" fmla="*/ 788983 w 3592824"/>
              <a:gd name="connsiteY83" fmla="*/ 5093104 h 6505980"/>
              <a:gd name="connsiteX84" fmla="*/ 658043 w 3592824"/>
              <a:gd name="connsiteY84" fmla="*/ 5134555 h 6505980"/>
              <a:gd name="connsiteX85" fmla="*/ 522026 w 3592824"/>
              <a:gd name="connsiteY85" fmla="*/ 5190653 h 6505980"/>
              <a:gd name="connsiteX86" fmla="*/ 384200 w 3592824"/>
              <a:gd name="connsiteY86" fmla="*/ 5252843 h 6505980"/>
              <a:gd name="connsiteX87" fmla="*/ 249344 w 3592824"/>
              <a:gd name="connsiteY87" fmla="*/ 5325897 h 6505980"/>
              <a:gd name="connsiteX88" fmla="*/ 120569 w 3592824"/>
              <a:gd name="connsiteY88" fmla="*/ 5397133 h 6505980"/>
              <a:gd name="connsiteX89" fmla="*/ 0 w 3592824"/>
              <a:gd name="connsiteY89" fmla="*/ 5468693 h 6505980"/>
              <a:gd name="connsiteX90" fmla="*/ 124698 w 3592824"/>
              <a:gd name="connsiteY90" fmla="*/ 5335477 h 6505980"/>
              <a:gd name="connsiteX91" fmla="*/ 246734 w 3592824"/>
              <a:gd name="connsiteY91" fmla="*/ 5221959 h 6505980"/>
              <a:gd name="connsiteX92" fmla="*/ 376856 w 3592824"/>
              <a:gd name="connsiteY92" fmla="*/ 5132327 h 6505980"/>
              <a:gd name="connsiteX93" fmla="*/ 515500 w 3592824"/>
              <a:gd name="connsiteY93" fmla="*/ 5051213 h 6505980"/>
              <a:gd name="connsiteX94" fmla="*/ 659408 w 3592824"/>
              <a:gd name="connsiteY94" fmla="*/ 4987219 h 6505980"/>
              <a:gd name="connsiteX95" fmla="*/ 820898 w 3592824"/>
              <a:gd name="connsiteY95" fmla="*/ 4940794 h 6505980"/>
              <a:gd name="connsiteX96" fmla="*/ 1181074 w 3592824"/>
              <a:gd name="connsiteY96" fmla="*/ 4846988 h 6505980"/>
              <a:gd name="connsiteX97" fmla="*/ 1226539 w 3592824"/>
              <a:gd name="connsiteY97" fmla="*/ 4526635 h 6505980"/>
              <a:gd name="connsiteX98" fmla="*/ 1248314 w 3592824"/>
              <a:gd name="connsiteY98" fmla="*/ 4207589 h 6505980"/>
              <a:gd name="connsiteX99" fmla="*/ 1246367 w 3592824"/>
              <a:gd name="connsiteY99" fmla="*/ 3884569 h 6505980"/>
              <a:gd name="connsiteX100" fmla="*/ 1230789 w 3592824"/>
              <a:gd name="connsiteY100" fmla="*/ 3690675 h 6505980"/>
              <a:gd name="connsiteX101" fmla="*/ 1162613 w 3592824"/>
              <a:gd name="connsiteY101" fmla="*/ 3672408 h 6505980"/>
              <a:gd name="connsiteX102" fmla="*/ 1267627 w 3592824"/>
              <a:gd name="connsiteY102" fmla="*/ 3672408 h 6505980"/>
              <a:gd name="connsiteX103" fmla="*/ 1267627 w 3592824"/>
              <a:gd name="connsiteY103" fmla="*/ 2636174 h 6505980"/>
              <a:gd name="connsiteX104" fmla="*/ 1457972 w 3592824"/>
              <a:gd name="connsiteY104" fmla="*/ 2766635 h 6505980"/>
              <a:gd name="connsiteX105" fmla="*/ 1914541 w 3592824"/>
              <a:gd name="connsiteY105" fmla="*/ 1815401 h 6505980"/>
              <a:gd name="connsiteX106" fmla="*/ 1759871 w 3592824"/>
              <a:gd name="connsiteY106" fmla="*/ 1626771 h 6505980"/>
              <a:gd name="connsiteX107" fmla="*/ 1630255 w 3592824"/>
              <a:gd name="connsiteY107" fmla="*/ 1432944 h 6505980"/>
              <a:gd name="connsiteX108" fmla="*/ 1533657 w 3592824"/>
              <a:gd name="connsiteY108" fmla="*/ 1245834 h 6505980"/>
              <a:gd name="connsiteX109" fmla="*/ 1466898 w 3592824"/>
              <a:gd name="connsiteY109" fmla="*/ 1057506 h 6505980"/>
              <a:gd name="connsiteX110" fmla="*/ 1428386 w 3592824"/>
              <a:gd name="connsiteY110" fmla="*/ 871911 h 6505980"/>
              <a:gd name="connsiteX111" fmla="*/ 1418926 w 3592824"/>
              <a:gd name="connsiteY111" fmla="*/ 698165 h 6505980"/>
              <a:gd name="connsiteX112" fmla="*/ 1438518 w 3592824"/>
              <a:gd name="connsiteY112" fmla="*/ 529931 h 6505980"/>
              <a:gd name="connsiteX113" fmla="*/ 1487966 w 3592824"/>
              <a:gd name="connsiteY113" fmla="*/ 373157 h 6505980"/>
              <a:gd name="connsiteX114" fmla="*/ 1562109 w 3592824"/>
              <a:gd name="connsiteY114" fmla="*/ 234344 h 6505980"/>
              <a:gd name="connsiteX115" fmla="*/ 1590347 w 3592824"/>
              <a:gd name="connsiteY115" fmla="*/ 233909 h 6505980"/>
              <a:gd name="connsiteX116" fmla="*/ 1590423 w 3592824"/>
              <a:gd name="connsiteY116" fmla="*/ 276688 h 6505980"/>
              <a:gd name="connsiteX117" fmla="*/ 1534480 w 3592824"/>
              <a:gd name="connsiteY117" fmla="*/ 357380 h 6505980"/>
              <a:gd name="connsiteX118" fmla="*/ 1506010 w 3592824"/>
              <a:gd name="connsiteY118" fmla="*/ 457037 h 6505980"/>
              <a:gd name="connsiteX119" fmla="*/ 1488317 w 3592824"/>
              <a:gd name="connsiteY119" fmla="*/ 571212 h 6505980"/>
              <a:gd name="connsiteX120" fmla="*/ 1496884 w 3592824"/>
              <a:gd name="connsiteY120" fmla="*/ 693061 h 6505980"/>
              <a:gd name="connsiteX121" fmla="*/ 1522975 w 3592824"/>
              <a:gd name="connsiteY121" fmla="*/ 825308 h 6505980"/>
              <a:gd name="connsiteX122" fmla="*/ 1563776 w 3592824"/>
              <a:gd name="connsiteY122" fmla="*/ 957444 h 6505980"/>
              <a:gd name="connsiteX123" fmla="*/ 1623676 w 3592824"/>
              <a:gd name="connsiteY123" fmla="*/ 1089683 h 6505980"/>
              <a:gd name="connsiteX124" fmla="*/ 1701073 w 3592824"/>
              <a:gd name="connsiteY124" fmla="*/ 1219640 h 6505980"/>
              <a:gd name="connsiteX125" fmla="*/ 1784824 w 3592824"/>
              <a:gd name="connsiteY125" fmla="*/ 1340138 h 6505980"/>
              <a:gd name="connsiteX126" fmla="*/ 1839433 w 3592824"/>
              <a:gd name="connsiteY126" fmla="*/ 1402829 h 6505980"/>
              <a:gd name="connsiteX127" fmla="*/ 1879314 w 3592824"/>
              <a:gd name="connsiteY127" fmla="*/ 1462471 h 6505980"/>
              <a:gd name="connsiteX128" fmla="*/ 1923557 w 3592824"/>
              <a:gd name="connsiteY128" fmla="*/ 1509661 h 6505980"/>
              <a:gd name="connsiteX129" fmla="*/ 1968977 w 3592824"/>
              <a:gd name="connsiteY129" fmla="*/ 1553881 h 6505980"/>
              <a:gd name="connsiteX130" fmla="*/ 2023524 w 3592824"/>
              <a:gd name="connsiteY130" fmla="*/ 1583302 h 6505980"/>
              <a:gd name="connsiteX131" fmla="*/ 2159168 w 3592824"/>
              <a:gd name="connsiteY131" fmla="*/ 1357898 h 6505980"/>
              <a:gd name="connsiteX132" fmla="*/ 2301613 w 3592824"/>
              <a:gd name="connsiteY132" fmla="*/ 1152134 h 6505980"/>
              <a:gd name="connsiteX133" fmla="*/ 2456786 w 3592824"/>
              <a:gd name="connsiteY133" fmla="*/ 946442 h 6505980"/>
              <a:gd name="connsiteX134" fmla="*/ 2627883 w 3592824"/>
              <a:gd name="connsiteY134" fmla="*/ 750343 h 6505980"/>
              <a:gd name="connsiteX135" fmla="*/ 2819251 w 3592824"/>
              <a:gd name="connsiteY135" fmla="*/ 546637 h 6505980"/>
              <a:gd name="connsiteX136" fmla="*/ 3033293 w 3592824"/>
              <a:gd name="connsiteY136" fmla="*/ 338904 h 6505980"/>
              <a:gd name="connsiteX137" fmla="*/ 3075801 w 3592824"/>
              <a:gd name="connsiteY137" fmla="*/ 307656 h 6505980"/>
              <a:gd name="connsiteX138" fmla="*/ 3128615 w 3592824"/>
              <a:gd name="connsiteY138" fmla="*/ 255470 h 6505980"/>
              <a:gd name="connsiteX139" fmla="*/ 3193373 w 3592824"/>
              <a:gd name="connsiteY139" fmla="*/ 206920 h 6505980"/>
              <a:gd name="connsiteX140" fmla="*/ 3255727 w 3592824"/>
              <a:gd name="connsiteY140" fmla="*/ 153199 h 6505980"/>
              <a:gd name="connsiteX141" fmla="*/ 3326038 w 3592824"/>
              <a:gd name="connsiteY141" fmla="*/ 98736 h 6505980"/>
              <a:gd name="connsiteX142" fmla="*/ 3396772 w 3592824"/>
              <a:gd name="connsiteY142" fmla="*/ 57544 h 6505980"/>
              <a:gd name="connsiteX143" fmla="*/ 3465132 w 3592824"/>
              <a:gd name="connsiteY143" fmla="*/ 23864 h 6505980"/>
              <a:gd name="connsiteX144" fmla="*/ 3532718 w 3592824"/>
              <a:gd name="connsiteY144" fmla="*/ 3259 h 6505980"/>
              <a:gd name="connsiteX145" fmla="*/ 3587603 w 3592824"/>
              <a:gd name="connsiteY14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451696 w 3592824"/>
              <a:gd name="connsiteY13" fmla="*/ 1220120 h 6505980"/>
              <a:gd name="connsiteX14" fmla="*/ 2333617 w 3592824"/>
              <a:gd name="connsiteY14" fmla="*/ 1482858 h 6505980"/>
              <a:gd name="connsiteX15" fmla="*/ 2239019 w 3592824"/>
              <a:gd name="connsiteY15" fmla="*/ 1750687 h 6505980"/>
              <a:gd name="connsiteX16" fmla="*/ 2166716 w 3592824"/>
              <a:gd name="connsiteY16" fmla="*/ 2028149 h 6505980"/>
              <a:gd name="connsiteX17" fmla="*/ 2138696 w 3592824"/>
              <a:gd name="connsiteY17" fmla="*/ 2191021 h 6505980"/>
              <a:gd name="connsiteX18" fmla="*/ 1708453 w 3592824"/>
              <a:gd name="connsiteY18" fmla="*/ 2932299 h 6505980"/>
              <a:gd name="connsiteX19" fmla="*/ 1722817 w 3592824"/>
              <a:gd name="connsiteY19" fmla="*/ 3822513 h 6505980"/>
              <a:gd name="connsiteX20" fmla="*/ 1536952 w 3592824"/>
              <a:gd name="connsiteY20" fmla="*/ 3772714 h 6505980"/>
              <a:gd name="connsiteX21" fmla="*/ 1541206 w 3592824"/>
              <a:gd name="connsiteY21" fmla="*/ 4042551 h 6505980"/>
              <a:gd name="connsiteX22" fmla="*/ 1736905 w 3592824"/>
              <a:gd name="connsiteY22" fmla="*/ 4202721 h 6505980"/>
              <a:gd name="connsiteX23" fmla="*/ 1910038 w 3592824"/>
              <a:gd name="connsiteY23" fmla="*/ 4375859 h 6505980"/>
              <a:gd name="connsiteX24" fmla="*/ 2049967 w 3592824"/>
              <a:gd name="connsiteY24" fmla="*/ 4551312 h 6505980"/>
              <a:gd name="connsiteX25" fmla="*/ 2161751 w 3592824"/>
              <a:gd name="connsiteY25" fmla="*/ 4736795 h 6505980"/>
              <a:gd name="connsiteX26" fmla="*/ 2245901 w 3592824"/>
              <a:gd name="connsiteY26" fmla="*/ 4927533 h 6505980"/>
              <a:gd name="connsiteX27" fmla="*/ 2299319 w 3592824"/>
              <a:gd name="connsiteY27" fmla="*/ 5113852 h 6505980"/>
              <a:gd name="connsiteX28" fmla="*/ 2323619 w 3592824"/>
              <a:gd name="connsiteY28" fmla="*/ 5302637 h 6505980"/>
              <a:gd name="connsiteX29" fmla="*/ 2316528 w 3592824"/>
              <a:gd name="connsiteY29" fmla="*/ 5487662 h 6505980"/>
              <a:gd name="connsiteX30" fmla="*/ 2281292 w 3592824"/>
              <a:gd name="connsiteY30" fmla="*/ 5660347 h 6505980"/>
              <a:gd name="connsiteX31" fmla="*/ 2254472 w 3592824"/>
              <a:gd name="connsiteY31" fmla="*/ 5669051 h 6505980"/>
              <a:gd name="connsiteX32" fmla="*/ 2243469 w 3592824"/>
              <a:gd name="connsiteY32" fmla="*/ 5622519 h 6505980"/>
              <a:gd name="connsiteX33" fmla="*/ 2276202 w 3592824"/>
              <a:gd name="connsiteY33" fmla="*/ 5518399 h 6505980"/>
              <a:gd name="connsiteX34" fmla="*/ 2277887 w 3592824"/>
              <a:gd name="connsiteY34" fmla="*/ 5401645 h 6505980"/>
              <a:gd name="connsiteX35" fmla="*/ 2265586 w 3592824"/>
              <a:gd name="connsiteY35" fmla="*/ 5272239 h 6505980"/>
              <a:gd name="connsiteX36" fmla="*/ 2226278 w 3592824"/>
              <a:gd name="connsiteY36" fmla="*/ 5142134 h 6505980"/>
              <a:gd name="connsiteX37" fmla="*/ 2167610 w 3592824"/>
              <a:gd name="connsiteY37" fmla="*/ 5005824 h 6505980"/>
              <a:gd name="connsiteX38" fmla="*/ 2094934 w 3592824"/>
              <a:gd name="connsiteY38" fmla="*/ 4873928 h 6505980"/>
              <a:gd name="connsiteX39" fmla="*/ 2004022 w 3592824"/>
              <a:gd name="connsiteY39" fmla="*/ 4747491 h 6505980"/>
              <a:gd name="connsiteX40" fmla="*/ 1897003 w 3592824"/>
              <a:gd name="connsiteY40" fmla="*/ 4628630 h 6505980"/>
              <a:gd name="connsiteX41" fmla="*/ 1786353 w 3592824"/>
              <a:gd name="connsiteY41" fmla="*/ 4521927 h 6505980"/>
              <a:gd name="connsiteX42" fmla="*/ 1718256 w 3592824"/>
              <a:gd name="connsiteY42" fmla="*/ 4469625 h 6505980"/>
              <a:gd name="connsiteX43" fmla="*/ 1664984 w 3592824"/>
              <a:gd name="connsiteY43" fmla="*/ 4416354 h 6505980"/>
              <a:gd name="connsiteX44" fmla="*/ 1610735 w 3592824"/>
              <a:gd name="connsiteY44" fmla="*/ 4377899 h 6505980"/>
              <a:gd name="connsiteX45" fmla="*/ 1556121 w 3592824"/>
              <a:gd name="connsiteY45" fmla="*/ 4343019 h 6505980"/>
              <a:gd name="connsiteX46" fmla="*/ 1496586 w 3592824"/>
              <a:gd name="connsiteY46" fmla="*/ 4326909 h 6505980"/>
              <a:gd name="connsiteX47" fmla="*/ 1424825 w 3592824"/>
              <a:gd name="connsiteY47" fmla="*/ 4611755 h 6505980"/>
              <a:gd name="connsiteX48" fmla="*/ 1341569 w 3592824"/>
              <a:gd name="connsiteY48" fmla="*/ 4877209 h 6505980"/>
              <a:gd name="connsiteX49" fmla="*/ 1246153 w 3592824"/>
              <a:gd name="connsiteY49" fmla="*/ 5146295 h 6505980"/>
              <a:gd name="connsiteX50" fmla="*/ 1133098 w 3592824"/>
              <a:gd name="connsiteY50" fmla="*/ 5409585 h 6505980"/>
              <a:gd name="connsiteX51" fmla="*/ 1002651 w 3592824"/>
              <a:gd name="connsiteY51" fmla="*/ 5687069 h 6505980"/>
              <a:gd name="connsiteX52" fmla="*/ 851621 w 3592824"/>
              <a:gd name="connsiteY52" fmla="*/ 5975542 h 6505980"/>
              <a:gd name="connsiteX53" fmla="*/ 819067 w 3592824"/>
              <a:gd name="connsiteY53" fmla="*/ 6021945 h 6505980"/>
              <a:gd name="connsiteX54" fmla="*/ 782039 w 3592824"/>
              <a:gd name="connsiteY54" fmla="*/ 6094137 h 6505980"/>
              <a:gd name="connsiteX55" fmla="*/ 732689 w 3592824"/>
              <a:gd name="connsiteY55" fmla="*/ 6165853 h 6505980"/>
              <a:gd name="connsiteX56" fmla="*/ 686953 w 3592824"/>
              <a:gd name="connsiteY56" fmla="*/ 6242495 h 6505980"/>
              <a:gd name="connsiteX57" fmla="*/ 633819 w 3592824"/>
              <a:gd name="connsiteY57" fmla="*/ 6322262 h 6505980"/>
              <a:gd name="connsiteX58" fmla="*/ 576894 w 3592824"/>
              <a:gd name="connsiteY58" fmla="*/ 6387714 h 6505980"/>
              <a:gd name="connsiteX59" fmla="*/ 520310 w 3592824"/>
              <a:gd name="connsiteY59" fmla="*/ 6444298 h 6505980"/>
              <a:gd name="connsiteX60" fmla="*/ 461122 w 3592824"/>
              <a:gd name="connsiteY60" fmla="*/ 6486433 h 6505980"/>
              <a:gd name="connsiteX61" fmla="*/ 409611 w 3592824"/>
              <a:gd name="connsiteY61" fmla="*/ 6505980 h 6505980"/>
              <a:gd name="connsiteX62" fmla="*/ 397795 w 3592824"/>
              <a:gd name="connsiteY62" fmla="*/ 6478382 h 6505980"/>
              <a:gd name="connsiteX63" fmla="*/ 580228 w 3592824"/>
              <a:gd name="connsiteY63" fmla="*/ 6260780 h 6505980"/>
              <a:gd name="connsiteX64" fmla="*/ 740291 w 3592824"/>
              <a:gd name="connsiteY64" fmla="*/ 6020812 h 6505980"/>
              <a:gd name="connsiteX65" fmla="*/ 876161 w 3592824"/>
              <a:gd name="connsiteY65" fmla="*/ 5764542 h 6505980"/>
              <a:gd name="connsiteX66" fmla="*/ 983460 w 3592824"/>
              <a:gd name="connsiteY66" fmla="*/ 5511282 h 6505980"/>
              <a:gd name="connsiteX67" fmla="*/ 1071980 w 3592824"/>
              <a:gd name="connsiteY67" fmla="*/ 5262934 h 6505980"/>
              <a:gd name="connsiteX68" fmla="*/ 1108340 w 3592824"/>
              <a:gd name="connsiteY68" fmla="*/ 5079541 h 6505980"/>
              <a:gd name="connsiteX69" fmla="*/ 1121344 w 3592824"/>
              <a:gd name="connsiteY69" fmla="*/ 5084649 h 6505980"/>
              <a:gd name="connsiteX70" fmla="*/ 1125291 w 3592824"/>
              <a:gd name="connsiteY70" fmla="*/ 5080701 h 6505980"/>
              <a:gd name="connsiteX71" fmla="*/ 1124442 w 3592824"/>
              <a:gd name="connsiteY71" fmla="*/ 5071961 h 6505980"/>
              <a:gd name="connsiteX72" fmla="*/ 1122157 w 3592824"/>
              <a:gd name="connsiteY72" fmla="*/ 5065724 h 6505980"/>
              <a:gd name="connsiteX73" fmla="*/ 1117049 w 3592824"/>
              <a:gd name="connsiteY73" fmla="*/ 5052716 h 6505980"/>
              <a:gd name="connsiteX74" fmla="*/ 1122811 w 3592824"/>
              <a:gd name="connsiteY74" fmla="*/ 5042696 h 6505980"/>
              <a:gd name="connsiteX75" fmla="*/ 1122495 w 3592824"/>
              <a:gd name="connsiteY75" fmla="*/ 5034485 h 6505980"/>
              <a:gd name="connsiteX76" fmla="*/ 1124158 w 3592824"/>
              <a:gd name="connsiteY76" fmla="*/ 5024300 h 6505980"/>
              <a:gd name="connsiteX77" fmla="*/ 1120205 w 3592824"/>
              <a:gd name="connsiteY77" fmla="*/ 5028252 h 6505980"/>
              <a:gd name="connsiteX78" fmla="*/ 1122495 w 3592824"/>
              <a:gd name="connsiteY78" fmla="*/ 5034485 h 6505980"/>
              <a:gd name="connsiteX79" fmla="*/ 1108340 w 3592824"/>
              <a:gd name="connsiteY79" fmla="*/ 5079541 h 6505980"/>
              <a:gd name="connsiteX80" fmla="*/ 1019535 w 3592824"/>
              <a:gd name="connsiteY80" fmla="*/ 5061794 h 6505980"/>
              <a:gd name="connsiteX81" fmla="*/ 907867 w 3592824"/>
              <a:gd name="connsiteY81" fmla="*/ 5071187 h 6505980"/>
              <a:gd name="connsiteX82" fmla="*/ 788983 w 3592824"/>
              <a:gd name="connsiteY82" fmla="*/ 5093104 h 6505980"/>
              <a:gd name="connsiteX83" fmla="*/ 658043 w 3592824"/>
              <a:gd name="connsiteY83" fmla="*/ 5134555 h 6505980"/>
              <a:gd name="connsiteX84" fmla="*/ 522026 w 3592824"/>
              <a:gd name="connsiteY84" fmla="*/ 5190653 h 6505980"/>
              <a:gd name="connsiteX85" fmla="*/ 384200 w 3592824"/>
              <a:gd name="connsiteY85" fmla="*/ 5252843 h 6505980"/>
              <a:gd name="connsiteX86" fmla="*/ 249344 w 3592824"/>
              <a:gd name="connsiteY86" fmla="*/ 5325897 h 6505980"/>
              <a:gd name="connsiteX87" fmla="*/ 120569 w 3592824"/>
              <a:gd name="connsiteY87" fmla="*/ 5397133 h 6505980"/>
              <a:gd name="connsiteX88" fmla="*/ 0 w 3592824"/>
              <a:gd name="connsiteY88" fmla="*/ 5468693 h 6505980"/>
              <a:gd name="connsiteX89" fmla="*/ 124698 w 3592824"/>
              <a:gd name="connsiteY89" fmla="*/ 5335477 h 6505980"/>
              <a:gd name="connsiteX90" fmla="*/ 246734 w 3592824"/>
              <a:gd name="connsiteY90" fmla="*/ 5221959 h 6505980"/>
              <a:gd name="connsiteX91" fmla="*/ 376856 w 3592824"/>
              <a:gd name="connsiteY91" fmla="*/ 5132327 h 6505980"/>
              <a:gd name="connsiteX92" fmla="*/ 515500 w 3592824"/>
              <a:gd name="connsiteY92" fmla="*/ 5051213 h 6505980"/>
              <a:gd name="connsiteX93" fmla="*/ 659408 w 3592824"/>
              <a:gd name="connsiteY93" fmla="*/ 4987219 h 6505980"/>
              <a:gd name="connsiteX94" fmla="*/ 820898 w 3592824"/>
              <a:gd name="connsiteY94" fmla="*/ 4940794 h 6505980"/>
              <a:gd name="connsiteX95" fmla="*/ 1181074 w 3592824"/>
              <a:gd name="connsiteY95" fmla="*/ 4846988 h 6505980"/>
              <a:gd name="connsiteX96" fmla="*/ 1226539 w 3592824"/>
              <a:gd name="connsiteY96" fmla="*/ 4526635 h 6505980"/>
              <a:gd name="connsiteX97" fmla="*/ 1248314 w 3592824"/>
              <a:gd name="connsiteY97" fmla="*/ 4207589 h 6505980"/>
              <a:gd name="connsiteX98" fmla="*/ 1246367 w 3592824"/>
              <a:gd name="connsiteY98" fmla="*/ 3884569 h 6505980"/>
              <a:gd name="connsiteX99" fmla="*/ 1230789 w 3592824"/>
              <a:gd name="connsiteY99" fmla="*/ 3690675 h 6505980"/>
              <a:gd name="connsiteX100" fmla="*/ 1162613 w 3592824"/>
              <a:gd name="connsiteY100" fmla="*/ 3672408 h 6505980"/>
              <a:gd name="connsiteX101" fmla="*/ 1267627 w 3592824"/>
              <a:gd name="connsiteY101" fmla="*/ 3672408 h 6505980"/>
              <a:gd name="connsiteX102" fmla="*/ 1267627 w 3592824"/>
              <a:gd name="connsiteY102" fmla="*/ 2636174 h 6505980"/>
              <a:gd name="connsiteX103" fmla="*/ 1457972 w 3592824"/>
              <a:gd name="connsiteY103" fmla="*/ 2766635 h 6505980"/>
              <a:gd name="connsiteX104" fmla="*/ 1914541 w 3592824"/>
              <a:gd name="connsiteY104" fmla="*/ 1815401 h 6505980"/>
              <a:gd name="connsiteX105" fmla="*/ 1759871 w 3592824"/>
              <a:gd name="connsiteY105" fmla="*/ 1626771 h 6505980"/>
              <a:gd name="connsiteX106" fmla="*/ 1630255 w 3592824"/>
              <a:gd name="connsiteY106" fmla="*/ 1432944 h 6505980"/>
              <a:gd name="connsiteX107" fmla="*/ 1533657 w 3592824"/>
              <a:gd name="connsiteY107" fmla="*/ 1245834 h 6505980"/>
              <a:gd name="connsiteX108" fmla="*/ 1466898 w 3592824"/>
              <a:gd name="connsiteY108" fmla="*/ 1057506 h 6505980"/>
              <a:gd name="connsiteX109" fmla="*/ 1428386 w 3592824"/>
              <a:gd name="connsiteY109" fmla="*/ 871911 h 6505980"/>
              <a:gd name="connsiteX110" fmla="*/ 1418926 w 3592824"/>
              <a:gd name="connsiteY110" fmla="*/ 698165 h 6505980"/>
              <a:gd name="connsiteX111" fmla="*/ 1438518 w 3592824"/>
              <a:gd name="connsiteY111" fmla="*/ 529931 h 6505980"/>
              <a:gd name="connsiteX112" fmla="*/ 1487966 w 3592824"/>
              <a:gd name="connsiteY112" fmla="*/ 373157 h 6505980"/>
              <a:gd name="connsiteX113" fmla="*/ 1562109 w 3592824"/>
              <a:gd name="connsiteY113" fmla="*/ 234344 h 6505980"/>
              <a:gd name="connsiteX114" fmla="*/ 1590347 w 3592824"/>
              <a:gd name="connsiteY114" fmla="*/ 233909 h 6505980"/>
              <a:gd name="connsiteX115" fmla="*/ 1590423 w 3592824"/>
              <a:gd name="connsiteY115" fmla="*/ 276688 h 6505980"/>
              <a:gd name="connsiteX116" fmla="*/ 1534480 w 3592824"/>
              <a:gd name="connsiteY116" fmla="*/ 357380 h 6505980"/>
              <a:gd name="connsiteX117" fmla="*/ 1506010 w 3592824"/>
              <a:gd name="connsiteY117" fmla="*/ 457037 h 6505980"/>
              <a:gd name="connsiteX118" fmla="*/ 1488317 w 3592824"/>
              <a:gd name="connsiteY118" fmla="*/ 571212 h 6505980"/>
              <a:gd name="connsiteX119" fmla="*/ 1496884 w 3592824"/>
              <a:gd name="connsiteY119" fmla="*/ 693061 h 6505980"/>
              <a:gd name="connsiteX120" fmla="*/ 1522975 w 3592824"/>
              <a:gd name="connsiteY120" fmla="*/ 825308 h 6505980"/>
              <a:gd name="connsiteX121" fmla="*/ 1563776 w 3592824"/>
              <a:gd name="connsiteY121" fmla="*/ 957444 h 6505980"/>
              <a:gd name="connsiteX122" fmla="*/ 1623676 w 3592824"/>
              <a:gd name="connsiteY122" fmla="*/ 1089683 h 6505980"/>
              <a:gd name="connsiteX123" fmla="*/ 1701073 w 3592824"/>
              <a:gd name="connsiteY123" fmla="*/ 1219640 h 6505980"/>
              <a:gd name="connsiteX124" fmla="*/ 1784824 w 3592824"/>
              <a:gd name="connsiteY124" fmla="*/ 1340138 h 6505980"/>
              <a:gd name="connsiteX125" fmla="*/ 1839433 w 3592824"/>
              <a:gd name="connsiteY125" fmla="*/ 1402829 h 6505980"/>
              <a:gd name="connsiteX126" fmla="*/ 1879314 w 3592824"/>
              <a:gd name="connsiteY126" fmla="*/ 1462471 h 6505980"/>
              <a:gd name="connsiteX127" fmla="*/ 1923557 w 3592824"/>
              <a:gd name="connsiteY127" fmla="*/ 1509661 h 6505980"/>
              <a:gd name="connsiteX128" fmla="*/ 1968977 w 3592824"/>
              <a:gd name="connsiteY128" fmla="*/ 1553881 h 6505980"/>
              <a:gd name="connsiteX129" fmla="*/ 2023524 w 3592824"/>
              <a:gd name="connsiteY129" fmla="*/ 1583302 h 6505980"/>
              <a:gd name="connsiteX130" fmla="*/ 2159168 w 3592824"/>
              <a:gd name="connsiteY130" fmla="*/ 1357898 h 6505980"/>
              <a:gd name="connsiteX131" fmla="*/ 2301613 w 3592824"/>
              <a:gd name="connsiteY131" fmla="*/ 1152134 h 6505980"/>
              <a:gd name="connsiteX132" fmla="*/ 2456786 w 3592824"/>
              <a:gd name="connsiteY132" fmla="*/ 946442 h 6505980"/>
              <a:gd name="connsiteX133" fmla="*/ 2627883 w 3592824"/>
              <a:gd name="connsiteY133" fmla="*/ 750343 h 6505980"/>
              <a:gd name="connsiteX134" fmla="*/ 2819251 w 3592824"/>
              <a:gd name="connsiteY134" fmla="*/ 546637 h 6505980"/>
              <a:gd name="connsiteX135" fmla="*/ 3033293 w 3592824"/>
              <a:gd name="connsiteY135" fmla="*/ 338904 h 6505980"/>
              <a:gd name="connsiteX136" fmla="*/ 3075801 w 3592824"/>
              <a:gd name="connsiteY136" fmla="*/ 307656 h 6505980"/>
              <a:gd name="connsiteX137" fmla="*/ 3128615 w 3592824"/>
              <a:gd name="connsiteY137" fmla="*/ 255470 h 6505980"/>
              <a:gd name="connsiteX138" fmla="*/ 3193373 w 3592824"/>
              <a:gd name="connsiteY138" fmla="*/ 206920 h 6505980"/>
              <a:gd name="connsiteX139" fmla="*/ 3255727 w 3592824"/>
              <a:gd name="connsiteY139" fmla="*/ 153199 h 6505980"/>
              <a:gd name="connsiteX140" fmla="*/ 3326038 w 3592824"/>
              <a:gd name="connsiteY140" fmla="*/ 98736 h 6505980"/>
              <a:gd name="connsiteX141" fmla="*/ 3396772 w 3592824"/>
              <a:gd name="connsiteY141" fmla="*/ 57544 h 6505980"/>
              <a:gd name="connsiteX142" fmla="*/ 3465132 w 3592824"/>
              <a:gd name="connsiteY142" fmla="*/ 23864 h 6505980"/>
              <a:gd name="connsiteX143" fmla="*/ 3532718 w 3592824"/>
              <a:gd name="connsiteY143" fmla="*/ 3259 h 6505980"/>
              <a:gd name="connsiteX144" fmla="*/ 3587603 w 3592824"/>
              <a:gd name="connsiteY144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451696 w 3592824"/>
              <a:gd name="connsiteY12" fmla="*/ 1220120 h 6505980"/>
              <a:gd name="connsiteX13" fmla="*/ 2333617 w 3592824"/>
              <a:gd name="connsiteY13" fmla="*/ 1482858 h 6505980"/>
              <a:gd name="connsiteX14" fmla="*/ 2239019 w 3592824"/>
              <a:gd name="connsiteY14" fmla="*/ 1750687 h 6505980"/>
              <a:gd name="connsiteX15" fmla="*/ 2166716 w 3592824"/>
              <a:gd name="connsiteY15" fmla="*/ 2028149 h 6505980"/>
              <a:gd name="connsiteX16" fmla="*/ 2138696 w 3592824"/>
              <a:gd name="connsiteY16" fmla="*/ 2191021 h 6505980"/>
              <a:gd name="connsiteX17" fmla="*/ 1708453 w 3592824"/>
              <a:gd name="connsiteY17" fmla="*/ 2932299 h 6505980"/>
              <a:gd name="connsiteX18" fmla="*/ 1722817 w 3592824"/>
              <a:gd name="connsiteY18" fmla="*/ 3822513 h 6505980"/>
              <a:gd name="connsiteX19" fmla="*/ 1536952 w 3592824"/>
              <a:gd name="connsiteY19" fmla="*/ 3772714 h 6505980"/>
              <a:gd name="connsiteX20" fmla="*/ 1541206 w 3592824"/>
              <a:gd name="connsiteY20" fmla="*/ 4042551 h 6505980"/>
              <a:gd name="connsiteX21" fmla="*/ 1736905 w 3592824"/>
              <a:gd name="connsiteY21" fmla="*/ 4202721 h 6505980"/>
              <a:gd name="connsiteX22" fmla="*/ 1910038 w 3592824"/>
              <a:gd name="connsiteY22" fmla="*/ 4375859 h 6505980"/>
              <a:gd name="connsiteX23" fmla="*/ 2049967 w 3592824"/>
              <a:gd name="connsiteY23" fmla="*/ 4551312 h 6505980"/>
              <a:gd name="connsiteX24" fmla="*/ 2161751 w 3592824"/>
              <a:gd name="connsiteY24" fmla="*/ 4736795 h 6505980"/>
              <a:gd name="connsiteX25" fmla="*/ 2245901 w 3592824"/>
              <a:gd name="connsiteY25" fmla="*/ 4927533 h 6505980"/>
              <a:gd name="connsiteX26" fmla="*/ 2299319 w 3592824"/>
              <a:gd name="connsiteY26" fmla="*/ 5113852 h 6505980"/>
              <a:gd name="connsiteX27" fmla="*/ 2323619 w 3592824"/>
              <a:gd name="connsiteY27" fmla="*/ 5302637 h 6505980"/>
              <a:gd name="connsiteX28" fmla="*/ 2316528 w 3592824"/>
              <a:gd name="connsiteY28" fmla="*/ 5487662 h 6505980"/>
              <a:gd name="connsiteX29" fmla="*/ 2281292 w 3592824"/>
              <a:gd name="connsiteY29" fmla="*/ 5660347 h 6505980"/>
              <a:gd name="connsiteX30" fmla="*/ 2254472 w 3592824"/>
              <a:gd name="connsiteY30" fmla="*/ 5669051 h 6505980"/>
              <a:gd name="connsiteX31" fmla="*/ 2243469 w 3592824"/>
              <a:gd name="connsiteY31" fmla="*/ 5622519 h 6505980"/>
              <a:gd name="connsiteX32" fmla="*/ 2276202 w 3592824"/>
              <a:gd name="connsiteY32" fmla="*/ 5518399 h 6505980"/>
              <a:gd name="connsiteX33" fmla="*/ 2277887 w 3592824"/>
              <a:gd name="connsiteY33" fmla="*/ 5401645 h 6505980"/>
              <a:gd name="connsiteX34" fmla="*/ 2265586 w 3592824"/>
              <a:gd name="connsiteY34" fmla="*/ 5272239 h 6505980"/>
              <a:gd name="connsiteX35" fmla="*/ 2226278 w 3592824"/>
              <a:gd name="connsiteY35" fmla="*/ 5142134 h 6505980"/>
              <a:gd name="connsiteX36" fmla="*/ 2167610 w 3592824"/>
              <a:gd name="connsiteY36" fmla="*/ 5005824 h 6505980"/>
              <a:gd name="connsiteX37" fmla="*/ 2094934 w 3592824"/>
              <a:gd name="connsiteY37" fmla="*/ 4873928 h 6505980"/>
              <a:gd name="connsiteX38" fmla="*/ 2004022 w 3592824"/>
              <a:gd name="connsiteY38" fmla="*/ 4747491 h 6505980"/>
              <a:gd name="connsiteX39" fmla="*/ 1897003 w 3592824"/>
              <a:gd name="connsiteY39" fmla="*/ 4628630 h 6505980"/>
              <a:gd name="connsiteX40" fmla="*/ 1786353 w 3592824"/>
              <a:gd name="connsiteY40" fmla="*/ 4521927 h 6505980"/>
              <a:gd name="connsiteX41" fmla="*/ 1718256 w 3592824"/>
              <a:gd name="connsiteY41" fmla="*/ 4469625 h 6505980"/>
              <a:gd name="connsiteX42" fmla="*/ 1664984 w 3592824"/>
              <a:gd name="connsiteY42" fmla="*/ 4416354 h 6505980"/>
              <a:gd name="connsiteX43" fmla="*/ 1610735 w 3592824"/>
              <a:gd name="connsiteY43" fmla="*/ 4377899 h 6505980"/>
              <a:gd name="connsiteX44" fmla="*/ 1556121 w 3592824"/>
              <a:gd name="connsiteY44" fmla="*/ 4343019 h 6505980"/>
              <a:gd name="connsiteX45" fmla="*/ 1496586 w 3592824"/>
              <a:gd name="connsiteY45" fmla="*/ 4326909 h 6505980"/>
              <a:gd name="connsiteX46" fmla="*/ 1424825 w 3592824"/>
              <a:gd name="connsiteY46" fmla="*/ 4611755 h 6505980"/>
              <a:gd name="connsiteX47" fmla="*/ 1341569 w 3592824"/>
              <a:gd name="connsiteY47" fmla="*/ 4877209 h 6505980"/>
              <a:gd name="connsiteX48" fmla="*/ 1246153 w 3592824"/>
              <a:gd name="connsiteY48" fmla="*/ 5146295 h 6505980"/>
              <a:gd name="connsiteX49" fmla="*/ 1133098 w 3592824"/>
              <a:gd name="connsiteY49" fmla="*/ 5409585 h 6505980"/>
              <a:gd name="connsiteX50" fmla="*/ 1002651 w 3592824"/>
              <a:gd name="connsiteY50" fmla="*/ 5687069 h 6505980"/>
              <a:gd name="connsiteX51" fmla="*/ 851621 w 3592824"/>
              <a:gd name="connsiteY51" fmla="*/ 5975542 h 6505980"/>
              <a:gd name="connsiteX52" fmla="*/ 819067 w 3592824"/>
              <a:gd name="connsiteY52" fmla="*/ 6021945 h 6505980"/>
              <a:gd name="connsiteX53" fmla="*/ 782039 w 3592824"/>
              <a:gd name="connsiteY53" fmla="*/ 6094137 h 6505980"/>
              <a:gd name="connsiteX54" fmla="*/ 732689 w 3592824"/>
              <a:gd name="connsiteY54" fmla="*/ 6165853 h 6505980"/>
              <a:gd name="connsiteX55" fmla="*/ 686953 w 3592824"/>
              <a:gd name="connsiteY55" fmla="*/ 6242495 h 6505980"/>
              <a:gd name="connsiteX56" fmla="*/ 633819 w 3592824"/>
              <a:gd name="connsiteY56" fmla="*/ 6322262 h 6505980"/>
              <a:gd name="connsiteX57" fmla="*/ 576894 w 3592824"/>
              <a:gd name="connsiteY57" fmla="*/ 6387714 h 6505980"/>
              <a:gd name="connsiteX58" fmla="*/ 520310 w 3592824"/>
              <a:gd name="connsiteY58" fmla="*/ 6444298 h 6505980"/>
              <a:gd name="connsiteX59" fmla="*/ 461122 w 3592824"/>
              <a:gd name="connsiteY59" fmla="*/ 6486433 h 6505980"/>
              <a:gd name="connsiteX60" fmla="*/ 409611 w 3592824"/>
              <a:gd name="connsiteY60" fmla="*/ 6505980 h 6505980"/>
              <a:gd name="connsiteX61" fmla="*/ 397795 w 3592824"/>
              <a:gd name="connsiteY61" fmla="*/ 6478382 h 6505980"/>
              <a:gd name="connsiteX62" fmla="*/ 580228 w 3592824"/>
              <a:gd name="connsiteY62" fmla="*/ 6260780 h 6505980"/>
              <a:gd name="connsiteX63" fmla="*/ 740291 w 3592824"/>
              <a:gd name="connsiteY63" fmla="*/ 6020812 h 6505980"/>
              <a:gd name="connsiteX64" fmla="*/ 876161 w 3592824"/>
              <a:gd name="connsiteY64" fmla="*/ 5764542 h 6505980"/>
              <a:gd name="connsiteX65" fmla="*/ 983460 w 3592824"/>
              <a:gd name="connsiteY65" fmla="*/ 5511282 h 6505980"/>
              <a:gd name="connsiteX66" fmla="*/ 1071980 w 3592824"/>
              <a:gd name="connsiteY66" fmla="*/ 5262934 h 6505980"/>
              <a:gd name="connsiteX67" fmla="*/ 1108340 w 3592824"/>
              <a:gd name="connsiteY67" fmla="*/ 5079541 h 6505980"/>
              <a:gd name="connsiteX68" fmla="*/ 1121344 w 3592824"/>
              <a:gd name="connsiteY68" fmla="*/ 5084649 h 6505980"/>
              <a:gd name="connsiteX69" fmla="*/ 1125291 w 3592824"/>
              <a:gd name="connsiteY69" fmla="*/ 5080701 h 6505980"/>
              <a:gd name="connsiteX70" fmla="*/ 1124442 w 3592824"/>
              <a:gd name="connsiteY70" fmla="*/ 5071961 h 6505980"/>
              <a:gd name="connsiteX71" fmla="*/ 1122157 w 3592824"/>
              <a:gd name="connsiteY71" fmla="*/ 5065724 h 6505980"/>
              <a:gd name="connsiteX72" fmla="*/ 1117049 w 3592824"/>
              <a:gd name="connsiteY72" fmla="*/ 5052716 h 6505980"/>
              <a:gd name="connsiteX73" fmla="*/ 1122811 w 3592824"/>
              <a:gd name="connsiteY73" fmla="*/ 5042696 h 6505980"/>
              <a:gd name="connsiteX74" fmla="*/ 1122495 w 3592824"/>
              <a:gd name="connsiteY74" fmla="*/ 5034485 h 6505980"/>
              <a:gd name="connsiteX75" fmla="*/ 1124158 w 3592824"/>
              <a:gd name="connsiteY75" fmla="*/ 5024300 h 6505980"/>
              <a:gd name="connsiteX76" fmla="*/ 1120205 w 3592824"/>
              <a:gd name="connsiteY76" fmla="*/ 5028252 h 6505980"/>
              <a:gd name="connsiteX77" fmla="*/ 1122495 w 3592824"/>
              <a:gd name="connsiteY77" fmla="*/ 5034485 h 6505980"/>
              <a:gd name="connsiteX78" fmla="*/ 1108340 w 3592824"/>
              <a:gd name="connsiteY78" fmla="*/ 5079541 h 6505980"/>
              <a:gd name="connsiteX79" fmla="*/ 1019535 w 3592824"/>
              <a:gd name="connsiteY79" fmla="*/ 5061794 h 6505980"/>
              <a:gd name="connsiteX80" fmla="*/ 907867 w 3592824"/>
              <a:gd name="connsiteY80" fmla="*/ 5071187 h 6505980"/>
              <a:gd name="connsiteX81" fmla="*/ 788983 w 3592824"/>
              <a:gd name="connsiteY81" fmla="*/ 5093104 h 6505980"/>
              <a:gd name="connsiteX82" fmla="*/ 658043 w 3592824"/>
              <a:gd name="connsiteY82" fmla="*/ 5134555 h 6505980"/>
              <a:gd name="connsiteX83" fmla="*/ 522026 w 3592824"/>
              <a:gd name="connsiteY83" fmla="*/ 5190653 h 6505980"/>
              <a:gd name="connsiteX84" fmla="*/ 384200 w 3592824"/>
              <a:gd name="connsiteY84" fmla="*/ 5252843 h 6505980"/>
              <a:gd name="connsiteX85" fmla="*/ 249344 w 3592824"/>
              <a:gd name="connsiteY85" fmla="*/ 5325897 h 6505980"/>
              <a:gd name="connsiteX86" fmla="*/ 120569 w 3592824"/>
              <a:gd name="connsiteY86" fmla="*/ 5397133 h 6505980"/>
              <a:gd name="connsiteX87" fmla="*/ 0 w 3592824"/>
              <a:gd name="connsiteY87" fmla="*/ 5468693 h 6505980"/>
              <a:gd name="connsiteX88" fmla="*/ 124698 w 3592824"/>
              <a:gd name="connsiteY88" fmla="*/ 5335477 h 6505980"/>
              <a:gd name="connsiteX89" fmla="*/ 246734 w 3592824"/>
              <a:gd name="connsiteY89" fmla="*/ 5221959 h 6505980"/>
              <a:gd name="connsiteX90" fmla="*/ 376856 w 3592824"/>
              <a:gd name="connsiteY90" fmla="*/ 5132327 h 6505980"/>
              <a:gd name="connsiteX91" fmla="*/ 515500 w 3592824"/>
              <a:gd name="connsiteY91" fmla="*/ 5051213 h 6505980"/>
              <a:gd name="connsiteX92" fmla="*/ 659408 w 3592824"/>
              <a:gd name="connsiteY92" fmla="*/ 4987219 h 6505980"/>
              <a:gd name="connsiteX93" fmla="*/ 820898 w 3592824"/>
              <a:gd name="connsiteY93" fmla="*/ 4940794 h 6505980"/>
              <a:gd name="connsiteX94" fmla="*/ 1181074 w 3592824"/>
              <a:gd name="connsiteY94" fmla="*/ 4846988 h 6505980"/>
              <a:gd name="connsiteX95" fmla="*/ 1226539 w 3592824"/>
              <a:gd name="connsiteY95" fmla="*/ 4526635 h 6505980"/>
              <a:gd name="connsiteX96" fmla="*/ 1248314 w 3592824"/>
              <a:gd name="connsiteY96" fmla="*/ 4207589 h 6505980"/>
              <a:gd name="connsiteX97" fmla="*/ 1246367 w 3592824"/>
              <a:gd name="connsiteY97" fmla="*/ 3884569 h 6505980"/>
              <a:gd name="connsiteX98" fmla="*/ 1230789 w 3592824"/>
              <a:gd name="connsiteY98" fmla="*/ 3690675 h 6505980"/>
              <a:gd name="connsiteX99" fmla="*/ 1162613 w 3592824"/>
              <a:gd name="connsiteY99" fmla="*/ 3672408 h 6505980"/>
              <a:gd name="connsiteX100" fmla="*/ 1267627 w 3592824"/>
              <a:gd name="connsiteY100" fmla="*/ 3672408 h 6505980"/>
              <a:gd name="connsiteX101" fmla="*/ 1267627 w 3592824"/>
              <a:gd name="connsiteY101" fmla="*/ 2636174 h 6505980"/>
              <a:gd name="connsiteX102" fmla="*/ 1457972 w 3592824"/>
              <a:gd name="connsiteY102" fmla="*/ 2766635 h 6505980"/>
              <a:gd name="connsiteX103" fmla="*/ 1914541 w 3592824"/>
              <a:gd name="connsiteY103" fmla="*/ 1815401 h 6505980"/>
              <a:gd name="connsiteX104" fmla="*/ 1759871 w 3592824"/>
              <a:gd name="connsiteY104" fmla="*/ 1626771 h 6505980"/>
              <a:gd name="connsiteX105" fmla="*/ 1630255 w 3592824"/>
              <a:gd name="connsiteY105" fmla="*/ 1432944 h 6505980"/>
              <a:gd name="connsiteX106" fmla="*/ 1533657 w 3592824"/>
              <a:gd name="connsiteY106" fmla="*/ 1245834 h 6505980"/>
              <a:gd name="connsiteX107" fmla="*/ 1466898 w 3592824"/>
              <a:gd name="connsiteY107" fmla="*/ 1057506 h 6505980"/>
              <a:gd name="connsiteX108" fmla="*/ 1428386 w 3592824"/>
              <a:gd name="connsiteY108" fmla="*/ 871911 h 6505980"/>
              <a:gd name="connsiteX109" fmla="*/ 1418926 w 3592824"/>
              <a:gd name="connsiteY109" fmla="*/ 698165 h 6505980"/>
              <a:gd name="connsiteX110" fmla="*/ 1438518 w 3592824"/>
              <a:gd name="connsiteY110" fmla="*/ 529931 h 6505980"/>
              <a:gd name="connsiteX111" fmla="*/ 1487966 w 3592824"/>
              <a:gd name="connsiteY111" fmla="*/ 373157 h 6505980"/>
              <a:gd name="connsiteX112" fmla="*/ 1562109 w 3592824"/>
              <a:gd name="connsiteY112" fmla="*/ 234344 h 6505980"/>
              <a:gd name="connsiteX113" fmla="*/ 1590347 w 3592824"/>
              <a:gd name="connsiteY113" fmla="*/ 233909 h 6505980"/>
              <a:gd name="connsiteX114" fmla="*/ 1590423 w 3592824"/>
              <a:gd name="connsiteY114" fmla="*/ 276688 h 6505980"/>
              <a:gd name="connsiteX115" fmla="*/ 1534480 w 3592824"/>
              <a:gd name="connsiteY115" fmla="*/ 357380 h 6505980"/>
              <a:gd name="connsiteX116" fmla="*/ 1506010 w 3592824"/>
              <a:gd name="connsiteY116" fmla="*/ 457037 h 6505980"/>
              <a:gd name="connsiteX117" fmla="*/ 1488317 w 3592824"/>
              <a:gd name="connsiteY117" fmla="*/ 571212 h 6505980"/>
              <a:gd name="connsiteX118" fmla="*/ 1496884 w 3592824"/>
              <a:gd name="connsiteY118" fmla="*/ 693061 h 6505980"/>
              <a:gd name="connsiteX119" fmla="*/ 1522975 w 3592824"/>
              <a:gd name="connsiteY119" fmla="*/ 825308 h 6505980"/>
              <a:gd name="connsiteX120" fmla="*/ 1563776 w 3592824"/>
              <a:gd name="connsiteY120" fmla="*/ 957444 h 6505980"/>
              <a:gd name="connsiteX121" fmla="*/ 1623676 w 3592824"/>
              <a:gd name="connsiteY121" fmla="*/ 1089683 h 6505980"/>
              <a:gd name="connsiteX122" fmla="*/ 1701073 w 3592824"/>
              <a:gd name="connsiteY122" fmla="*/ 1219640 h 6505980"/>
              <a:gd name="connsiteX123" fmla="*/ 1784824 w 3592824"/>
              <a:gd name="connsiteY123" fmla="*/ 1340138 h 6505980"/>
              <a:gd name="connsiteX124" fmla="*/ 1839433 w 3592824"/>
              <a:gd name="connsiteY124" fmla="*/ 1402829 h 6505980"/>
              <a:gd name="connsiteX125" fmla="*/ 1879314 w 3592824"/>
              <a:gd name="connsiteY125" fmla="*/ 1462471 h 6505980"/>
              <a:gd name="connsiteX126" fmla="*/ 1923557 w 3592824"/>
              <a:gd name="connsiteY126" fmla="*/ 1509661 h 6505980"/>
              <a:gd name="connsiteX127" fmla="*/ 1968977 w 3592824"/>
              <a:gd name="connsiteY127" fmla="*/ 1553881 h 6505980"/>
              <a:gd name="connsiteX128" fmla="*/ 2023524 w 3592824"/>
              <a:gd name="connsiteY128" fmla="*/ 1583302 h 6505980"/>
              <a:gd name="connsiteX129" fmla="*/ 2159168 w 3592824"/>
              <a:gd name="connsiteY129" fmla="*/ 1357898 h 6505980"/>
              <a:gd name="connsiteX130" fmla="*/ 2301613 w 3592824"/>
              <a:gd name="connsiteY130" fmla="*/ 1152134 h 6505980"/>
              <a:gd name="connsiteX131" fmla="*/ 2456786 w 3592824"/>
              <a:gd name="connsiteY131" fmla="*/ 946442 h 6505980"/>
              <a:gd name="connsiteX132" fmla="*/ 2627883 w 3592824"/>
              <a:gd name="connsiteY132" fmla="*/ 750343 h 6505980"/>
              <a:gd name="connsiteX133" fmla="*/ 2819251 w 3592824"/>
              <a:gd name="connsiteY133" fmla="*/ 546637 h 6505980"/>
              <a:gd name="connsiteX134" fmla="*/ 3033293 w 3592824"/>
              <a:gd name="connsiteY134" fmla="*/ 338904 h 6505980"/>
              <a:gd name="connsiteX135" fmla="*/ 3075801 w 3592824"/>
              <a:gd name="connsiteY135" fmla="*/ 307656 h 6505980"/>
              <a:gd name="connsiteX136" fmla="*/ 3128615 w 3592824"/>
              <a:gd name="connsiteY136" fmla="*/ 255470 h 6505980"/>
              <a:gd name="connsiteX137" fmla="*/ 3193373 w 3592824"/>
              <a:gd name="connsiteY137" fmla="*/ 206920 h 6505980"/>
              <a:gd name="connsiteX138" fmla="*/ 3255727 w 3592824"/>
              <a:gd name="connsiteY138" fmla="*/ 153199 h 6505980"/>
              <a:gd name="connsiteX139" fmla="*/ 3326038 w 3592824"/>
              <a:gd name="connsiteY139" fmla="*/ 98736 h 6505980"/>
              <a:gd name="connsiteX140" fmla="*/ 3396772 w 3592824"/>
              <a:gd name="connsiteY140" fmla="*/ 57544 h 6505980"/>
              <a:gd name="connsiteX141" fmla="*/ 3465132 w 3592824"/>
              <a:gd name="connsiteY141" fmla="*/ 23864 h 6505980"/>
              <a:gd name="connsiteX142" fmla="*/ 3532718 w 3592824"/>
              <a:gd name="connsiteY142" fmla="*/ 3259 h 6505980"/>
              <a:gd name="connsiteX143" fmla="*/ 3587603 w 3592824"/>
              <a:gd name="connsiteY143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451696 w 3592824"/>
              <a:gd name="connsiteY11" fmla="*/ 1220120 h 6505980"/>
              <a:gd name="connsiteX12" fmla="*/ 2333617 w 3592824"/>
              <a:gd name="connsiteY12" fmla="*/ 1482858 h 6505980"/>
              <a:gd name="connsiteX13" fmla="*/ 2239019 w 3592824"/>
              <a:gd name="connsiteY13" fmla="*/ 1750687 h 6505980"/>
              <a:gd name="connsiteX14" fmla="*/ 2166716 w 3592824"/>
              <a:gd name="connsiteY14" fmla="*/ 2028149 h 6505980"/>
              <a:gd name="connsiteX15" fmla="*/ 2138696 w 3592824"/>
              <a:gd name="connsiteY15" fmla="*/ 2191021 h 6505980"/>
              <a:gd name="connsiteX16" fmla="*/ 1708453 w 3592824"/>
              <a:gd name="connsiteY16" fmla="*/ 2932299 h 6505980"/>
              <a:gd name="connsiteX17" fmla="*/ 1722817 w 3592824"/>
              <a:gd name="connsiteY17" fmla="*/ 3822513 h 6505980"/>
              <a:gd name="connsiteX18" fmla="*/ 1536952 w 3592824"/>
              <a:gd name="connsiteY18" fmla="*/ 3772714 h 6505980"/>
              <a:gd name="connsiteX19" fmla="*/ 1541206 w 3592824"/>
              <a:gd name="connsiteY19" fmla="*/ 4042551 h 6505980"/>
              <a:gd name="connsiteX20" fmla="*/ 1736905 w 3592824"/>
              <a:gd name="connsiteY20" fmla="*/ 4202721 h 6505980"/>
              <a:gd name="connsiteX21" fmla="*/ 1910038 w 3592824"/>
              <a:gd name="connsiteY21" fmla="*/ 4375859 h 6505980"/>
              <a:gd name="connsiteX22" fmla="*/ 2049967 w 3592824"/>
              <a:gd name="connsiteY22" fmla="*/ 4551312 h 6505980"/>
              <a:gd name="connsiteX23" fmla="*/ 2161751 w 3592824"/>
              <a:gd name="connsiteY23" fmla="*/ 4736795 h 6505980"/>
              <a:gd name="connsiteX24" fmla="*/ 2245901 w 3592824"/>
              <a:gd name="connsiteY24" fmla="*/ 4927533 h 6505980"/>
              <a:gd name="connsiteX25" fmla="*/ 2299319 w 3592824"/>
              <a:gd name="connsiteY25" fmla="*/ 5113852 h 6505980"/>
              <a:gd name="connsiteX26" fmla="*/ 2323619 w 3592824"/>
              <a:gd name="connsiteY26" fmla="*/ 5302637 h 6505980"/>
              <a:gd name="connsiteX27" fmla="*/ 2316528 w 3592824"/>
              <a:gd name="connsiteY27" fmla="*/ 5487662 h 6505980"/>
              <a:gd name="connsiteX28" fmla="*/ 2281292 w 3592824"/>
              <a:gd name="connsiteY28" fmla="*/ 5660347 h 6505980"/>
              <a:gd name="connsiteX29" fmla="*/ 2254472 w 3592824"/>
              <a:gd name="connsiteY29" fmla="*/ 5669051 h 6505980"/>
              <a:gd name="connsiteX30" fmla="*/ 2243469 w 3592824"/>
              <a:gd name="connsiteY30" fmla="*/ 5622519 h 6505980"/>
              <a:gd name="connsiteX31" fmla="*/ 2276202 w 3592824"/>
              <a:gd name="connsiteY31" fmla="*/ 5518399 h 6505980"/>
              <a:gd name="connsiteX32" fmla="*/ 2277887 w 3592824"/>
              <a:gd name="connsiteY32" fmla="*/ 5401645 h 6505980"/>
              <a:gd name="connsiteX33" fmla="*/ 2265586 w 3592824"/>
              <a:gd name="connsiteY33" fmla="*/ 5272239 h 6505980"/>
              <a:gd name="connsiteX34" fmla="*/ 2226278 w 3592824"/>
              <a:gd name="connsiteY34" fmla="*/ 5142134 h 6505980"/>
              <a:gd name="connsiteX35" fmla="*/ 2167610 w 3592824"/>
              <a:gd name="connsiteY35" fmla="*/ 5005824 h 6505980"/>
              <a:gd name="connsiteX36" fmla="*/ 2094934 w 3592824"/>
              <a:gd name="connsiteY36" fmla="*/ 4873928 h 6505980"/>
              <a:gd name="connsiteX37" fmla="*/ 2004022 w 3592824"/>
              <a:gd name="connsiteY37" fmla="*/ 4747491 h 6505980"/>
              <a:gd name="connsiteX38" fmla="*/ 1897003 w 3592824"/>
              <a:gd name="connsiteY38" fmla="*/ 4628630 h 6505980"/>
              <a:gd name="connsiteX39" fmla="*/ 1786353 w 3592824"/>
              <a:gd name="connsiteY39" fmla="*/ 4521927 h 6505980"/>
              <a:gd name="connsiteX40" fmla="*/ 1718256 w 3592824"/>
              <a:gd name="connsiteY40" fmla="*/ 4469625 h 6505980"/>
              <a:gd name="connsiteX41" fmla="*/ 1664984 w 3592824"/>
              <a:gd name="connsiteY41" fmla="*/ 4416354 h 6505980"/>
              <a:gd name="connsiteX42" fmla="*/ 1610735 w 3592824"/>
              <a:gd name="connsiteY42" fmla="*/ 4377899 h 6505980"/>
              <a:gd name="connsiteX43" fmla="*/ 1556121 w 3592824"/>
              <a:gd name="connsiteY43" fmla="*/ 4343019 h 6505980"/>
              <a:gd name="connsiteX44" fmla="*/ 1496586 w 3592824"/>
              <a:gd name="connsiteY44" fmla="*/ 4326909 h 6505980"/>
              <a:gd name="connsiteX45" fmla="*/ 1424825 w 3592824"/>
              <a:gd name="connsiteY45" fmla="*/ 4611755 h 6505980"/>
              <a:gd name="connsiteX46" fmla="*/ 1341569 w 3592824"/>
              <a:gd name="connsiteY46" fmla="*/ 4877209 h 6505980"/>
              <a:gd name="connsiteX47" fmla="*/ 1246153 w 3592824"/>
              <a:gd name="connsiteY47" fmla="*/ 5146295 h 6505980"/>
              <a:gd name="connsiteX48" fmla="*/ 1133098 w 3592824"/>
              <a:gd name="connsiteY48" fmla="*/ 5409585 h 6505980"/>
              <a:gd name="connsiteX49" fmla="*/ 1002651 w 3592824"/>
              <a:gd name="connsiteY49" fmla="*/ 5687069 h 6505980"/>
              <a:gd name="connsiteX50" fmla="*/ 851621 w 3592824"/>
              <a:gd name="connsiteY50" fmla="*/ 5975542 h 6505980"/>
              <a:gd name="connsiteX51" fmla="*/ 819067 w 3592824"/>
              <a:gd name="connsiteY51" fmla="*/ 6021945 h 6505980"/>
              <a:gd name="connsiteX52" fmla="*/ 782039 w 3592824"/>
              <a:gd name="connsiteY52" fmla="*/ 6094137 h 6505980"/>
              <a:gd name="connsiteX53" fmla="*/ 732689 w 3592824"/>
              <a:gd name="connsiteY53" fmla="*/ 6165853 h 6505980"/>
              <a:gd name="connsiteX54" fmla="*/ 686953 w 3592824"/>
              <a:gd name="connsiteY54" fmla="*/ 6242495 h 6505980"/>
              <a:gd name="connsiteX55" fmla="*/ 633819 w 3592824"/>
              <a:gd name="connsiteY55" fmla="*/ 6322262 h 6505980"/>
              <a:gd name="connsiteX56" fmla="*/ 576894 w 3592824"/>
              <a:gd name="connsiteY56" fmla="*/ 6387714 h 6505980"/>
              <a:gd name="connsiteX57" fmla="*/ 520310 w 3592824"/>
              <a:gd name="connsiteY57" fmla="*/ 6444298 h 6505980"/>
              <a:gd name="connsiteX58" fmla="*/ 461122 w 3592824"/>
              <a:gd name="connsiteY58" fmla="*/ 6486433 h 6505980"/>
              <a:gd name="connsiteX59" fmla="*/ 409611 w 3592824"/>
              <a:gd name="connsiteY59" fmla="*/ 6505980 h 6505980"/>
              <a:gd name="connsiteX60" fmla="*/ 397795 w 3592824"/>
              <a:gd name="connsiteY60" fmla="*/ 6478382 h 6505980"/>
              <a:gd name="connsiteX61" fmla="*/ 580228 w 3592824"/>
              <a:gd name="connsiteY61" fmla="*/ 6260780 h 6505980"/>
              <a:gd name="connsiteX62" fmla="*/ 740291 w 3592824"/>
              <a:gd name="connsiteY62" fmla="*/ 6020812 h 6505980"/>
              <a:gd name="connsiteX63" fmla="*/ 876161 w 3592824"/>
              <a:gd name="connsiteY63" fmla="*/ 5764542 h 6505980"/>
              <a:gd name="connsiteX64" fmla="*/ 983460 w 3592824"/>
              <a:gd name="connsiteY64" fmla="*/ 5511282 h 6505980"/>
              <a:gd name="connsiteX65" fmla="*/ 1071980 w 3592824"/>
              <a:gd name="connsiteY65" fmla="*/ 5262934 h 6505980"/>
              <a:gd name="connsiteX66" fmla="*/ 1108340 w 3592824"/>
              <a:gd name="connsiteY66" fmla="*/ 5079541 h 6505980"/>
              <a:gd name="connsiteX67" fmla="*/ 1121344 w 3592824"/>
              <a:gd name="connsiteY67" fmla="*/ 5084649 h 6505980"/>
              <a:gd name="connsiteX68" fmla="*/ 1125291 w 3592824"/>
              <a:gd name="connsiteY68" fmla="*/ 5080701 h 6505980"/>
              <a:gd name="connsiteX69" fmla="*/ 1124442 w 3592824"/>
              <a:gd name="connsiteY69" fmla="*/ 5071961 h 6505980"/>
              <a:gd name="connsiteX70" fmla="*/ 1122157 w 3592824"/>
              <a:gd name="connsiteY70" fmla="*/ 5065724 h 6505980"/>
              <a:gd name="connsiteX71" fmla="*/ 1117049 w 3592824"/>
              <a:gd name="connsiteY71" fmla="*/ 5052716 h 6505980"/>
              <a:gd name="connsiteX72" fmla="*/ 1122811 w 3592824"/>
              <a:gd name="connsiteY72" fmla="*/ 5042696 h 6505980"/>
              <a:gd name="connsiteX73" fmla="*/ 1122495 w 3592824"/>
              <a:gd name="connsiteY73" fmla="*/ 5034485 h 6505980"/>
              <a:gd name="connsiteX74" fmla="*/ 1124158 w 3592824"/>
              <a:gd name="connsiteY74" fmla="*/ 5024300 h 6505980"/>
              <a:gd name="connsiteX75" fmla="*/ 1120205 w 3592824"/>
              <a:gd name="connsiteY75" fmla="*/ 5028252 h 6505980"/>
              <a:gd name="connsiteX76" fmla="*/ 1122495 w 3592824"/>
              <a:gd name="connsiteY76" fmla="*/ 5034485 h 6505980"/>
              <a:gd name="connsiteX77" fmla="*/ 1108340 w 3592824"/>
              <a:gd name="connsiteY77" fmla="*/ 5079541 h 6505980"/>
              <a:gd name="connsiteX78" fmla="*/ 1019535 w 3592824"/>
              <a:gd name="connsiteY78" fmla="*/ 5061794 h 6505980"/>
              <a:gd name="connsiteX79" fmla="*/ 907867 w 3592824"/>
              <a:gd name="connsiteY79" fmla="*/ 5071187 h 6505980"/>
              <a:gd name="connsiteX80" fmla="*/ 788983 w 3592824"/>
              <a:gd name="connsiteY80" fmla="*/ 5093104 h 6505980"/>
              <a:gd name="connsiteX81" fmla="*/ 658043 w 3592824"/>
              <a:gd name="connsiteY81" fmla="*/ 5134555 h 6505980"/>
              <a:gd name="connsiteX82" fmla="*/ 522026 w 3592824"/>
              <a:gd name="connsiteY82" fmla="*/ 5190653 h 6505980"/>
              <a:gd name="connsiteX83" fmla="*/ 384200 w 3592824"/>
              <a:gd name="connsiteY83" fmla="*/ 5252843 h 6505980"/>
              <a:gd name="connsiteX84" fmla="*/ 249344 w 3592824"/>
              <a:gd name="connsiteY84" fmla="*/ 5325897 h 6505980"/>
              <a:gd name="connsiteX85" fmla="*/ 120569 w 3592824"/>
              <a:gd name="connsiteY85" fmla="*/ 5397133 h 6505980"/>
              <a:gd name="connsiteX86" fmla="*/ 0 w 3592824"/>
              <a:gd name="connsiteY86" fmla="*/ 5468693 h 6505980"/>
              <a:gd name="connsiteX87" fmla="*/ 124698 w 3592824"/>
              <a:gd name="connsiteY87" fmla="*/ 5335477 h 6505980"/>
              <a:gd name="connsiteX88" fmla="*/ 246734 w 3592824"/>
              <a:gd name="connsiteY88" fmla="*/ 5221959 h 6505980"/>
              <a:gd name="connsiteX89" fmla="*/ 376856 w 3592824"/>
              <a:gd name="connsiteY89" fmla="*/ 5132327 h 6505980"/>
              <a:gd name="connsiteX90" fmla="*/ 515500 w 3592824"/>
              <a:gd name="connsiteY90" fmla="*/ 5051213 h 6505980"/>
              <a:gd name="connsiteX91" fmla="*/ 659408 w 3592824"/>
              <a:gd name="connsiteY91" fmla="*/ 4987219 h 6505980"/>
              <a:gd name="connsiteX92" fmla="*/ 820898 w 3592824"/>
              <a:gd name="connsiteY92" fmla="*/ 4940794 h 6505980"/>
              <a:gd name="connsiteX93" fmla="*/ 1181074 w 3592824"/>
              <a:gd name="connsiteY93" fmla="*/ 4846988 h 6505980"/>
              <a:gd name="connsiteX94" fmla="*/ 1226539 w 3592824"/>
              <a:gd name="connsiteY94" fmla="*/ 4526635 h 6505980"/>
              <a:gd name="connsiteX95" fmla="*/ 1248314 w 3592824"/>
              <a:gd name="connsiteY95" fmla="*/ 4207589 h 6505980"/>
              <a:gd name="connsiteX96" fmla="*/ 1246367 w 3592824"/>
              <a:gd name="connsiteY96" fmla="*/ 3884569 h 6505980"/>
              <a:gd name="connsiteX97" fmla="*/ 1230789 w 3592824"/>
              <a:gd name="connsiteY97" fmla="*/ 3690675 h 6505980"/>
              <a:gd name="connsiteX98" fmla="*/ 1162613 w 3592824"/>
              <a:gd name="connsiteY98" fmla="*/ 3672408 h 6505980"/>
              <a:gd name="connsiteX99" fmla="*/ 1267627 w 3592824"/>
              <a:gd name="connsiteY99" fmla="*/ 3672408 h 6505980"/>
              <a:gd name="connsiteX100" fmla="*/ 1267627 w 3592824"/>
              <a:gd name="connsiteY100" fmla="*/ 2636174 h 6505980"/>
              <a:gd name="connsiteX101" fmla="*/ 1457972 w 3592824"/>
              <a:gd name="connsiteY101" fmla="*/ 2766635 h 6505980"/>
              <a:gd name="connsiteX102" fmla="*/ 1914541 w 3592824"/>
              <a:gd name="connsiteY102" fmla="*/ 1815401 h 6505980"/>
              <a:gd name="connsiteX103" fmla="*/ 1759871 w 3592824"/>
              <a:gd name="connsiteY103" fmla="*/ 1626771 h 6505980"/>
              <a:gd name="connsiteX104" fmla="*/ 1630255 w 3592824"/>
              <a:gd name="connsiteY104" fmla="*/ 1432944 h 6505980"/>
              <a:gd name="connsiteX105" fmla="*/ 1533657 w 3592824"/>
              <a:gd name="connsiteY105" fmla="*/ 1245834 h 6505980"/>
              <a:gd name="connsiteX106" fmla="*/ 1466898 w 3592824"/>
              <a:gd name="connsiteY106" fmla="*/ 1057506 h 6505980"/>
              <a:gd name="connsiteX107" fmla="*/ 1428386 w 3592824"/>
              <a:gd name="connsiteY107" fmla="*/ 871911 h 6505980"/>
              <a:gd name="connsiteX108" fmla="*/ 1418926 w 3592824"/>
              <a:gd name="connsiteY108" fmla="*/ 698165 h 6505980"/>
              <a:gd name="connsiteX109" fmla="*/ 1438518 w 3592824"/>
              <a:gd name="connsiteY109" fmla="*/ 529931 h 6505980"/>
              <a:gd name="connsiteX110" fmla="*/ 1487966 w 3592824"/>
              <a:gd name="connsiteY110" fmla="*/ 373157 h 6505980"/>
              <a:gd name="connsiteX111" fmla="*/ 1562109 w 3592824"/>
              <a:gd name="connsiteY111" fmla="*/ 234344 h 6505980"/>
              <a:gd name="connsiteX112" fmla="*/ 1590347 w 3592824"/>
              <a:gd name="connsiteY112" fmla="*/ 233909 h 6505980"/>
              <a:gd name="connsiteX113" fmla="*/ 1590423 w 3592824"/>
              <a:gd name="connsiteY113" fmla="*/ 276688 h 6505980"/>
              <a:gd name="connsiteX114" fmla="*/ 1534480 w 3592824"/>
              <a:gd name="connsiteY114" fmla="*/ 357380 h 6505980"/>
              <a:gd name="connsiteX115" fmla="*/ 1506010 w 3592824"/>
              <a:gd name="connsiteY115" fmla="*/ 457037 h 6505980"/>
              <a:gd name="connsiteX116" fmla="*/ 1488317 w 3592824"/>
              <a:gd name="connsiteY116" fmla="*/ 571212 h 6505980"/>
              <a:gd name="connsiteX117" fmla="*/ 1496884 w 3592824"/>
              <a:gd name="connsiteY117" fmla="*/ 693061 h 6505980"/>
              <a:gd name="connsiteX118" fmla="*/ 1522975 w 3592824"/>
              <a:gd name="connsiteY118" fmla="*/ 825308 h 6505980"/>
              <a:gd name="connsiteX119" fmla="*/ 1563776 w 3592824"/>
              <a:gd name="connsiteY119" fmla="*/ 957444 h 6505980"/>
              <a:gd name="connsiteX120" fmla="*/ 1623676 w 3592824"/>
              <a:gd name="connsiteY120" fmla="*/ 1089683 h 6505980"/>
              <a:gd name="connsiteX121" fmla="*/ 1701073 w 3592824"/>
              <a:gd name="connsiteY121" fmla="*/ 1219640 h 6505980"/>
              <a:gd name="connsiteX122" fmla="*/ 1784824 w 3592824"/>
              <a:gd name="connsiteY122" fmla="*/ 1340138 h 6505980"/>
              <a:gd name="connsiteX123" fmla="*/ 1839433 w 3592824"/>
              <a:gd name="connsiteY123" fmla="*/ 1402829 h 6505980"/>
              <a:gd name="connsiteX124" fmla="*/ 1879314 w 3592824"/>
              <a:gd name="connsiteY124" fmla="*/ 1462471 h 6505980"/>
              <a:gd name="connsiteX125" fmla="*/ 1923557 w 3592824"/>
              <a:gd name="connsiteY125" fmla="*/ 1509661 h 6505980"/>
              <a:gd name="connsiteX126" fmla="*/ 1968977 w 3592824"/>
              <a:gd name="connsiteY126" fmla="*/ 1553881 h 6505980"/>
              <a:gd name="connsiteX127" fmla="*/ 2023524 w 3592824"/>
              <a:gd name="connsiteY127" fmla="*/ 1583302 h 6505980"/>
              <a:gd name="connsiteX128" fmla="*/ 2159168 w 3592824"/>
              <a:gd name="connsiteY128" fmla="*/ 1357898 h 6505980"/>
              <a:gd name="connsiteX129" fmla="*/ 2301613 w 3592824"/>
              <a:gd name="connsiteY129" fmla="*/ 1152134 h 6505980"/>
              <a:gd name="connsiteX130" fmla="*/ 2456786 w 3592824"/>
              <a:gd name="connsiteY130" fmla="*/ 946442 h 6505980"/>
              <a:gd name="connsiteX131" fmla="*/ 2627883 w 3592824"/>
              <a:gd name="connsiteY131" fmla="*/ 750343 h 6505980"/>
              <a:gd name="connsiteX132" fmla="*/ 2819251 w 3592824"/>
              <a:gd name="connsiteY132" fmla="*/ 546637 h 6505980"/>
              <a:gd name="connsiteX133" fmla="*/ 3033293 w 3592824"/>
              <a:gd name="connsiteY133" fmla="*/ 338904 h 6505980"/>
              <a:gd name="connsiteX134" fmla="*/ 3075801 w 3592824"/>
              <a:gd name="connsiteY134" fmla="*/ 307656 h 6505980"/>
              <a:gd name="connsiteX135" fmla="*/ 3128615 w 3592824"/>
              <a:gd name="connsiteY135" fmla="*/ 255470 h 6505980"/>
              <a:gd name="connsiteX136" fmla="*/ 3193373 w 3592824"/>
              <a:gd name="connsiteY136" fmla="*/ 206920 h 6505980"/>
              <a:gd name="connsiteX137" fmla="*/ 3255727 w 3592824"/>
              <a:gd name="connsiteY137" fmla="*/ 153199 h 6505980"/>
              <a:gd name="connsiteX138" fmla="*/ 3326038 w 3592824"/>
              <a:gd name="connsiteY138" fmla="*/ 98736 h 6505980"/>
              <a:gd name="connsiteX139" fmla="*/ 3396772 w 3592824"/>
              <a:gd name="connsiteY139" fmla="*/ 57544 h 6505980"/>
              <a:gd name="connsiteX140" fmla="*/ 3465132 w 3592824"/>
              <a:gd name="connsiteY140" fmla="*/ 23864 h 6505980"/>
              <a:gd name="connsiteX141" fmla="*/ 3532718 w 3592824"/>
              <a:gd name="connsiteY141" fmla="*/ 3259 h 6505980"/>
              <a:gd name="connsiteX142" fmla="*/ 3587603 w 3592824"/>
              <a:gd name="connsiteY14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451696 w 3592824"/>
              <a:gd name="connsiteY10" fmla="*/ 1220120 h 6505980"/>
              <a:gd name="connsiteX11" fmla="*/ 2333617 w 3592824"/>
              <a:gd name="connsiteY11" fmla="*/ 1482858 h 6505980"/>
              <a:gd name="connsiteX12" fmla="*/ 2239019 w 3592824"/>
              <a:gd name="connsiteY12" fmla="*/ 1750687 h 6505980"/>
              <a:gd name="connsiteX13" fmla="*/ 2166716 w 3592824"/>
              <a:gd name="connsiteY13" fmla="*/ 2028149 h 6505980"/>
              <a:gd name="connsiteX14" fmla="*/ 2138696 w 3592824"/>
              <a:gd name="connsiteY14" fmla="*/ 2191021 h 6505980"/>
              <a:gd name="connsiteX15" fmla="*/ 1708453 w 3592824"/>
              <a:gd name="connsiteY15" fmla="*/ 2932299 h 6505980"/>
              <a:gd name="connsiteX16" fmla="*/ 1722817 w 3592824"/>
              <a:gd name="connsiteY16" fmla="*/ 3822513 h 6505980"/>
              <a:gd name="connsiteX17" fmla="*/ 1536952 w 3592824"/>
              <a:gd name="connsiteY17" fmla="*/ 3772714 h 6505980"/>
              <a:gd name="connsiteX18" fmla="*/ 1541206 w 3592824"/>
              <a:gd name="connsiteY18" fmla="*/ 4042551 h 6505980"/>
              <a:gd name="connsiteX19" fmla="*/ 1736905 w 3592824"/>
              <a:gd name="connsiteY19" fmla="*/ 4202721 h 6505980"/>
              <a:gd name="connsiteX20" fmla="*/ 1910038 w 3592824"/>
              <a:gd name="connsiteY20" fmla="*/ 4375859 h 6505980"/>
              <a:gd name="connsiteX21" fmla="*/ 2049967 w 3592824"/>
              <a:gd name="connsiteY21" fmla="*/ 4551312 h 6505980"/>
              <a:gd name="connsiteX22" fmla="*/ 2161751 w 3592824"/>
              <a:gd name="connsiteY22" fmla="*/ 4736795 h 6505980"/>
              <a:gd name="connsiteX23" fmla="*/ 2245901 w 3592824"/>
              <a:gd name="connsiteY23" fmla="*/ 4927533 h 6505980"/>
              <a:gd name="connsiteX24" fmla="*/ 2299319 w 3592824"/>
              <a:gd name="connsiteY24" fmla="*/ 5113852 h 6505980"/>
              <a:gd name="connsiteX25" fmla="*/ 2323619 w 3592824"/>
              <a:gd name="connsiteY25" fmla="*/ 5302637 h 6505980"/>
              <a:gd name="connsiteX26" fmla="*/ 2316528 w 3592824"/>
              <a:gd name="connsiteY26" fmla="*/ 5487662 h 6505980"/>
              <a:gd name="connsiteX27" fmla="*/ 2281292 w 3592824"/>
              <a:gd name="connsiteY27" fmla="*/ 5660347 h 6505980"/>
              <a:gd name="connsiteX28" fmla="*/ 2254472 w 3592824"/>
              <a:gd name="connsiteY28" fmla="*/ 5669051 h 6505980"/>
              <a:gd name="connsiteX29" fmla="*/ 2243469 w 3592824"/>
              <a:gd name="connsiteY29" fmla="*/ 5622519 h 6505980"/>
              <a:gd name="connsiteX30" fmla="*/ 2276202 w 3592824"/>
              <a:gd name="connsiteY30" fmla="*/ 5518399 h 6505980"/>
              <a:gd name="connsiteX31" fmla="*/ 2277887 w 3592824"/>
              <a:gd name="connsiteY31" fmla="*/ 5401645 h 6505980"/>
              <a:gd name="connsiteX32" fmla="*/ 2265586 w 3592824"/>
              <a:gd name="connsiteY32" fmla="*/ 5272239 h 6505980"/>
              <a:gd name="connsiteX33" fmla="*/ 2226278 w 3592824"/>
              <a:gd name="connsiteY33" fmla="*/ 5142134 h 6505980"/>
              <a:gd name="connsiteX34" fmla="*/ 2167610 w 3592824"/>
              <a:gd name="connsiteY34" fmla="*/ 5005824 h 6505980"/>
              <a:gd name="connsiteX35" fmla="*/ 2094934 w 3592824"/>
              <a:gd name="connsiteY35" fmla="*/ 4873928 h 6505980"/>
              <a:gd name="connsiteX36" fmla="*/ 2004022 w 3592824"/>
              <a:gd name="connsiteY36" fmla="*/ 4747491 h 6505980"/>
              <a:gd name="connsiteX37" fmla="*/ 1897003 w 3592824"/>
              <a:gd name="connsiteY37" fmla="*/ 4628630 h 6505980"/>
              <a:gd name="connsiteX38" fmla="*/ 1786353 w 3592824"/>
              <a:gd name="connsiteY38" fmla="*/ 4521927 h 6505980"/>
              <a:gd name="connsiteX39" fmla="*/ 1718256 w 3592824"/>
              <a:gd name="connsiteY39" fmla="*/ 4469625 h 6505980"/>
              <a:gd name="connsiteX40" fmla="*/ 1664984 w 3592824"/>
              <a:gd name="connsiteY40" fmla="*/ 4416354 h 6505980"/>
              <a:gd name="connsiteX41" fmla="*/ 1610735 w 3592824"/>
              <a:gd name="connsiteY41" fmla="*/ 4377899 h 6505980"/>
              <a:gd name="connsiteX42" fmla="*/ 1556121 w 3592824"/>
              <a:gd name="connsiteY42" fmla="*/ 4343019 h 6505980"/>
              <a:gd name="connsiteX43" fmla="*/ 1496586 w 3592824"/>
              <a:gd name="connsiteY43" fmla="*/ 4326909 h 6505980"/>
              <a:gd name="connsiteX44" fmla="*/ 1424825 w 3592824"/>
              <a:gd name="connsiteY44" fmla="*/ 4611755 h 6505980"/>
              <a:gd name="connsiteX45" fmla="*/ 1341569 w 3592824"/>
              <a:gd name="connsiteY45" fmla="*/ 4877209 h 6505980"/>
              <a:gd name="connsiteX46" fmla="*/ 1246153 w 3592824"/>
              <a:gd name="connsiteY46" fmla="*/ 5146295 h 6505980"/>
              <a:gd name="connsiteX47" fmla="*/ 1133098 w 3592824"/>
              <a:gd name="connsiteY47" fmla="*/ 5409585 h 6505980"/>
              <a:gd name="connsiteX48" fmla="*/ 1002651 w 3592824"/>
              <a:gd name="connsiteY48" fmla="*/ 5687069 h 6505980"/>
              <a:gd name="connsiteX49" fmla="*/ 851621 w 3592824"/>
              <a:gd name="connsiteY49" fmla="*/ 5975542 h 6505980"/>
              <a:gd name="connsiteX50" fmla="*/ 819067 w 3592824"/>
              <a:gd name="connsiteY50" fmla="*/ 6021945 h 6505980"/>
              <a:gd name="connsiteX51" fmla="*/ 782039 w 3592824"/>
              <a:gd name="connsiteY51" fmla="*/ 6094137 h 6505980"/>
              <a:gd name="connsiteX52" fmla="*/ 732689 w 3592824"/>
              <a:gd name="connsiteY52" fmla="*/ 6165853 h 6505980"/>
              <a:gd name="connsiteX53" fmla="*/ 686953 w 3592824"/>
              <a:gd name="connsiteY53" fmla="*/ 6242495 h 6505980"/>
              <a:gd name="connsiteX54" fmla="*/ 633819 w 3592824"/>
              <a:gd name="connsiteY54" fmla="*/ 6322262 h 6505980"/>
              <a:gd name="connsiteX55" fmla="*/ 576894 w 3592824"/>
              <a:gd name="connsiteY55" fmla="*/ 6387714 h 6505980"/>
              <a:gd name="connsiteX56" fmla="*/ 520310 w 3592824"/>
              <a:gd name="connsiteY56" fmla="*/ 6444298 h 6505980"/>
              <a:gd name="connsiteX57" fmla="*/ 461122 w 3592824"/>
              <a:gd name="connsiteY57" fmla="*/ 6486433 h 6505980"/>
              <a:gd name="connsiteX58" fmla="*/ 409611 w 3592824"/>
              <a:gd name="connsiteY58" fmla="*/ 6505980 h 6505980"/>
              <a:gd name="connsiteX59" fmla="*/ 397795 w 3592824"/>
              <a:gd name="connsiteY59" fmla="*/ 6478382 h 6505980"/>
              <a:gd name="connsiteX60" fmla="*/ 580228 w 3592824"/>
              <a:gd name="connsiteY60" fmla="*/ 6260780 h 6505980"/>
              <a:gd name="connsiteX61" fmla="*/ 740291 w 3592824"/>
              <a:gd name="connsiteY61" fmla="*/ 6020812 h 6505980"/>
              <a:gd name="connsiteX62" fmla="*/ 876161 w 3592824"/>
              <a:gd name="connsiteY62" fmla="*/ 5764542 h 6505980"/>
              <a:gd name="connsiteX63" fmla="*/ 983460 w 3592824"/>
              <a:gd name="connsiteY63" fmla="*/ 5511282 h 6505980"/>
              <a:gd name="connsiteX64" fmla="*/ 1071980 w 3592824"/>
              <a:gd name="connsiteY64" fmla="*/ 5262934 h 6505980"/>
              <a:gd name="connsiteX65" fmla="*/ 1108340 w 3592824"/>
              <a:gd name="connsiteY65" fmla="*/ 5079541 h 6505980"/>
              <a:gd name="connsiteX66" fmla="*/ 1121344 w 3592824"/>
              <a:gd name="connsiteY66" fmla="*/ 5084649 h 6505980"/>
              <a:gd name="connsiteX67" fmla="*/ 1125291 w 3592824"/>
              <a:gd name="connsiteY67" fmla="*/ 5080701 h 6505980"/>
              <a:gd name="connsiteX68" fmla="*/ 1124442 w 3592824"/>
              <a:gd name="connsiteY68" fmla="*/ 5071961 h 6505980"/>
              <a:gd name="connsiteX69" fmla="*/ 1122157 w 3592824"/>
              <a:gd name="connsiteY69" fmla="*/ 5065724 h 6505980"/>
              <a:gd name="connsiteX70" fmla="*/ 1117049 w 3592824"/>
              <a:gd name="connsiteY70" fmla="*/ 5052716 h 6505980"/>
              <a:gd name="connsiteX71" fmla="*/ 1122811 w 3592824"/>
              <a:gd name="connsiteY71" fmla="*/ 5042696 h 6505980"/>
              <a:gd name="connsiteX72" fmla="*/ 1122495 w 3592824"/>
              <a:gd name="connsiteY72" fmla="*/ 5034485 h 6505980"/>
              <a:gd name="connsiteX73" fmla="*/ 1124158 w 3592824"/>
              <a:gd name="connsiteY73" fmla="*/ 5024300 h 6505980"/>
              <a:gd name="connsiteX74" fmla="*/ 1120205 w 3592824"/>
              <a:gd name="connsiteY74" fmla="*/ 5028252 h 6505980"/>
              <a:gd name="connsiteX75" fmla="*/ 1122495 w 3592824"/>
              <a:gd name="connsiteY75" fmla="*/ 5034485 h 6505980"/>
              <a:gd name="connsiteX76" fmla="*/ 1108340 w 3592824"/>
              <a:gd name="connsiteY76" fmla="*/ 5079541 h 6505980"/>
              <a:gd name="connsiteX77" fmla="*/ 1019535 w 3592824"/>
              <a:gd name="connsiteY77" fmla="*/ 5061794 h 6505980"/>
              <a:gd name="connsiteX78" fmla="*/ 907867 w 3592824"/>
              <a:gd name="connsiteY78" fmla="*/ 5071187 h 6505980"/>
              <a:gd name="connsiteX79" fmla="*/ 788983 w 3592824"/>
              <a:gd name="connsiteY79" fmla="*/ 5093104 h 6505980"/>
              <a:gd name="connsiteX80" fmla="*/ 658043 w 3592824"/>
              <a:gd name="connsiteY80" fmla="*/ 5134555 h 6505980"/>
              <a:gd name="connsiteX81" fmla="*/ 522026 w 3592824"/>
              <a:gd name="connsiteY81" fmla="*/ 5190653 h 6505980"/>
              <a:gd name="connsiteX82" fmla="*/ 384200 w 3592824"/>
              <a:gd name="connsiteY82" fmla="*/ 5252843 h 6505980"/>
              <a:gd name="connsiteX83" fmla="*/ 249344 w 3592824"/>
              <a:gd name="connsiteY83" fmla="*/ 5325897 h 6505980"/>
              <a:gd name="connsiteX84" fmla="*/ 120569 w 3592824"/>
              <a:gd name="connsiteY84" fmla="*/ 5397133 h 6505980"/>
              <a:gd name="connsiteX85" fmla="*/ 0 w 3592824"/>
              <a:gd name="connsiteY85" fmla="*/ 5468693 h 6505980"/>
              <a:gd name="connsiteX86" fmla="*/ 124698 w 3592824"/>
              <a:gd name="connsiteY86" fmla="*/ 5335477 h 6505980"/>
              <a:gd name="connsiteX87" fmla="*/ 246734 w 3592824"/>
              <a:gd name="connsiteY87" fmla="*/ 5221959 h 6505980"/>
              <a:gd name="connsiteX88" fmla="*/ 376856 w 3592824"/>
              <a:gd name="connsiteY88" fmla="*/ 5132327 h 6505980"/>
              <a:gd name="connsiteX89" fmla="*/ 515500 w 3592824"/>
              <a:gd name="connsiteY89" fmla="*/ 5051213 h 6505980"/>
              <a:gd name="connsiteX90" fmla="*/ 659408 w 3592824"/>
              <a:gd name="connsiteY90" fmla="*/ 4987219 h 6505980"/>
              <a:gd name="connsiteX91" fmla="*/ 820898 w 3592824"/>
              <a:gd name="connsiteY91" fmla="*/ 4940794 h 6505980"/>
              <a:gd name="connsiteX92" fmla="*/ 1181074 w 3592824"/>
              <a:gd name="connsiteY92" fmla="*/ 4846988 h 6505980"/>
              <a:gd name="connsiteX93" fmla="*/ 1226539 w 3592824"/>
              <a:gd name="connsiteY93" fmla="*/ 4526635 h 6505980"/>
              <a:gd name="connsiteX94" fmla="*/ 1248314 w 3592824"/>
              <a:gd name="connsiteY94" fmla="*/ 4207589 h 6505980"/>
              <a:gd name="connsiteX95" fmla="*/ 1246367 w 3592824"/>
              <a:gd name="connsiteY95" fmla="*/ 3884569 h 6505980"/>
              <a:gd name="connsiteX96" fmla="*/ 1230789 w 3592824"/>
              <a:gd name="connsiteY96" fmla="*/ 3690675 h 6505980"/>
              <a:gd name="connsiteX97" fmla="*/ 1162613 w 3592824"/>
              <a:gd name="connsiteY97" fmla="*/ 3672408 h 6505980"/>
              <a:gd name="connsiteX98" fmla="*/ 1267627 w 3592824"/>
              <a:gd name="connsiteY98" fmla="*/ 3672408 h 6505980"/>
              <a:gd name="connsiteX99" fmla="*/ 1267627 w 3592824"/>
              <a:gd name="connsiteY99" fmla="*/ 2636174 h 6505980"/>
              <a:gd name="connsiteX100" fmla="*/ 1457972 w 3592824"/>
              <a:gd name="connsiteY100" fmla="*/ 2766635 h 6505980"/>
              <a:gd name="connsiteX101" fmla="*/ 1914541 w 3592824"/>
              <a:gd name="connsiteY101" fmla="*/ 1815401 h 6505980"/>
              <a:gd name="connsiteX102" fmla="*/ 1759871 w 3592824"/>
              <a:gd name="connsiteY102" fmla="*/ 1626771 h 6505980"/>
              <a:gd name="connsiteX103" fmla="*/ 1630255 w 3592824"/>
              <a:gd name="connsiteY103" fmla="*/ 1432944 h 6505980"/>
              <a:gd name="connsiteX104" fmla="*/ 1533657 w 3592824"/>
              <a:gd name="connsiteY104" fmla="*/ 1245834 h 6505980"/>
              <a:gd name="connsiteX105" fmla="*/ 1466898 w 3592824"/>
              <a:gd name="connsiteY105" fmla="*/ 1057506 h 6505980"/>
              <a:gd name="connsiteX106" fmla="*/ 1428386 w 3592824"/>
              <a:gd name="connsiteY106" fmla="*/ 871911 h 6505980"/>
              <a:gd name="connsiteX107" fmla="*/ 1418926 w 3592824"/>
              <a:gd name="connsiteY107" fmla="*/ 698165 h 6505980"/>
              <a:gd name="connsiteX108" fmla="*/ 1438518 w 3592824"/>
              <a:gd name="connsiteY108" fmla="*/ 529931 h 6505980"/>
              <a:gd name="connsiteX109" fmla="*/ 1487966 w 3592824"/>
              <a:gd name="connsiteY109" fmla="*/ 373157 h 6505980"/>
              <a:gd name="connsiteX110" fmla="*/ 1562109 w 3592824"/>
              <a:gd name="connsiteY110" fmla="*/ 234344 h 6505980"/>
              <a:gd name="connsiteX111" fmla="*/ 1590347 w 3592824"/>
              <a:gd name="connsiteY111" fmla="*/ 233909 h 6505980"/>
              <a:gd name="connsiteX112" fmla="*/ 1590423 w 3592824"/>
              <a:gd name="connsiteY112" fmla="*/ 276688 h 6505980"/>
              <a:gd name="connsiteX113" fmla="*/ 1534480 w 3592824"/>
              <a:gd name="connsiteY113" fmla="*/ 357380 h 6505980"/>
              <a:gd name="connsiteX114" fmla="*/ 1506010 w 3592824"/>
              <a:gd name="connsiteY114" fmla="*/ 457037 h 6505980"/>
              <a:gd name="connsiteX115" fmla="*/ 1488317 w 3592824"/>
              <a:gd name="connsiteY115" fmla="*/ 571212 h 6505980"/>
              <a:gd name="connsiteX116" fmla="*/ 1496884 w 3592824"/>
              <a:gd name="connsiteY116" fmla="*/ 693061 h 6505980"/>
              <a:gd name="connsiteX117" fmla="*/ 1522975 w 3592824"/>
              <a:gd name="connsiteY117" fmla="*/ 825308 h 6505980"/>
              <a:gd name="connsiteX118" fmla="*/ 1563776 w 3592824"/>
              <a:gd name="connsiteY118" fmla="*/ 957444 h 6505980"/>
              <a:gd name="connsiteX119" fmla="*/ 1623676 w 3592824"/>
              <a:gd name="connsiteY119" fmla="*/ 1089683 h 6505980"/>
              <a:gd name="connsiteX120" fmla="*/ 1701073 w 3592824"/>
              <a:gd name="connsiteY120" fmla="*/ 1219640 h 6505980"/>
              <a:gd name="connsiteX121" fmla="*/ 1784824 w 3592824"/>
              <a:gd name="connsiteY121" fmla="*/ 1340138 h 6505980"/>
              <a:gd name="connsiteX122" fmla="*/ 1839433 w 3592824"/>
              <a:gd name="connsiteY122" fmla="*/ 1402829 h 6505980"/>
              <a:gd name="connsiteX123" fmla="*/ 1879314 w 3592824"/>
              <a:gd name="connsiteY123" fmla="*/ 1462471 h 6505980"/>
              <a:gd name="connsiteX124" fmla="*/ 1923557 w 3592824"/>
              <a:gd name="connsiteY124" fmla="*/ 1509661 h 6505980"/>
              <a:gd name="connsiteX125" fmla="*/ 1968977 w 3592824"/>
              <a:gd name="connsiteY125" fmla="*/ 1553881 h 6505980"/>
              <a:gd name="connsiteX126" fmla="*/ 2023524 w 3592824"/>
              <a:gd name="connsiteY126" fmla="*/ 1583302 h 6505980"/>
              <a:gd name="connsiteX127" fmla="*/ 2159168 w 3592824"/>
              <a:gd name="connsiteY127" fmla="*/ 1357898 h 6505980"/>
              <a:gd name="connsiteX128" fmla="*/ 2301613 w 3592824"/>
              <a:gd name="connsiteY128" fmla="*/ 1152134 h 6505980"/>
              <a:gd name="connsiteX129" fmla="*/ 2456786 w 3592824"/>
              <a:gd name="connsiteY129" fmla="*/ 946442 h 6505980"/>
              <a:gd name="connsiteX130" fmla="*/ 2627883 w 3592824"/>
              <a:gd name="connsiteY130" fmla="*/ 750343 h 6505980"/>
              <a:gd name="connsiteX131" fmla="*/ 2819251 w 3592824"/>
              <a:gd name="connsiteY131" fmla="*/ 546637 h 6505980"/>
              <a:gd name="connsiteX132" fmla="*/ 3033293 w 3592824"/>
              <a:gd name="connsiteY132" fmla="*/ 338904 h 6505980"/>
              <a:gd name="connsiteX133" fmla="*/ 3075801 w 3592824"/>
              <a:gd name="connsiteY133" fmla="*/ 307656 h 6505980"/>
              <a:gd name="connsiteX134" fmla="*/ 3128615 w 3592824"/>
              <a:gd name="connsiteY134" fmla="*/ 255470 h 6505980"/>
              <a:gd name="connsiteX135" fmla="*/ 3193373 w 3592824"/>
              <a:gd name="connsiteY135" fmla="*/ 206920 h 6505980"/>
              <a:gd name="connsiteX136" fmla="*/ 3255727 w 3592824"/>
              <a:gd name="connsiteY136" fmla="*/ 153199 h 6505980"/>
              <a:gd name="connsiteX137" fmla="*/ 3326038 w 3592824"/>
              <a:gd name="connsiteY137" fmla="*/ 98736 h 6505980"/>
              <a:gd name="connsiteX138" fmla="*/ 3396772 w 3592824"/>
              <a:gd name="connsiteY138" fmla="*/ 57544 h 6505980"/>
              <a:gd name="connsiteX139" fmla="*/ 3465132 w 3592824"/>
              <a:gd name="connsiteY139" fmla="*/ 23864 h 6505980"/>
              <a:gd name="connsiteX140" fmla="*/ 3532718 w 3592824"/>
              <a:gd name="connsiteY140" fmla="*/ 3259 h 6505980"/>
              <a:gd name="connsiteX141" fmla="*/ 3587603 w 3592824"/>
              <a:gd name="connsiteY14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451696 w 3592824"/>
              <a:gd name="connsiteY9" fmla="*/ 1220120 h 6505980"/>
              <a:gd name="connsiteX10" fmla="*/ 2333617 w 3592824"/>
              <a:gd name="connsiteY10" fmla="*/ 1482858 h 6505980"/>
              <a:gd name="connsiteX11" fmla="*/ 2239019 w 3592824"/>
              <a:gd name="connsiteY11" fmla="*/ 1750687 h 6505980"/>
              <a:gd name="connsiteX12" fmla="*/ 2166716 w 3592824"/>
              <a:gd name="connsiteY12" fmla="*/ 2028149 h 6505980"/>
              <a:gd name="connsiteX13" fmla="*/ 2138696 w 3592824"/>
              <a:gd name="connsiteY13" fmla="*/ 2191021 h 6505980"/>
              <a:gd name="connsiteX14" fmla="*/ 1708453 w 3592824"/>
              <a:gd name="connsiteY14" fmla="*/ 2932299 h 6505980"/>
              <a:gd name="connsiteX15" fmla="*/ 1722817 w 3592824"/>
              <a:gd name="connsiteY15" fmla="*/ 3822513 h 6505980"/>
              <a:gd name="connsiteX16" fmla="*/ 1536952 w 3592824"/>
              <a:gd name="connsiteY16" fmla="*/ 3772714 h 6505980"/>
              <a:gd name="connsiteX17" fmla="*/ 1541206 w 3592824"/>
              <a:gd name="connsiteY17" fmla="*/ 4042551 h 6505980"/>
              <a:gd name="connsiteX18" fmla="*/ 1736905 w 3592824"/>
              <a:gd name="connsiteY18" fmla="*/ 4202721 h 6505980"/>
              <a:gd name="connsiteX19" fmla="*/ 1910038 w 3592824"/>
              <a:gd name="connsiteY19" fmla="*/ 4375859 h 6505980"/>
              <a:gd name="connsiteX20" fmla="*/ 2049967 w 3592824"/>
              <a:gd name="connsiteY20" fmla="*/ 4551312 h 6505980"/>
              <a:gd name="connsiteX21" fmla="*/ 2161751 w 3592824"/>
              <a:gd name="connsiteY21" fmla="*/ 4736795 h 6505980"/>
              <a:gd name="connsiteX22" fmla="*/ 2245901 w 3592824"/>
              <a:gd name="connsiteY22" fmla="*/ 4927533 h 6505980"/>
              <a:gd name="connsiteX23" fmla="*/ 2299319 w 3592824"/>
              <a:gd name="connsiteY23" fmla="*/ 5113852 h 6505980"/>
              <a:gd name="connsiteX24" fmla="*/ 2323619 w 3592824"/>
              <a:gd name="connsiteY24" fmla="*/ 5302637 h 6505980"/>
              <a:gd name="connsiteX25" fmla="*/ 2316528 w 3592824"/>
              <a:gd name="connsiteY25" fmla="*/ 5487662 h 6505980"/>
              <a:gd name="connsiteX26" fmla="*/ 2281292 w 3592824"/>
              <a:gd name="connsiteY26" fmla="*/ 5660347 h 6505980"/>
              <a:gd name="connsiteX27" fmla="*/ 2254472 w 3592824"/>
              <a:gd name="connsiteY27" fmla="*/ 5669051 h 6505980"/>
              <a:gd name="connsiteX28" fmla="*/ 2243469 w 3592824"/>
              <a:gd name="connsiteY28" fmla="*/ 5622519 h 6505980"/>
              <a:gd name="connsiteX29" fmla="*/ 2276202 w 3592824"/>
              <a:gd name="connsiteY29" fmla="*/ 5518399 h 6505980"/>
              <a:gd name="connsiteX30" fmla="*/ 2277887 w 3592824"/>
              <a:gd name="connsiteY30" fmla="*/ 5401645 h 6505980"/>
              <a:gd name="connsiteX31" fmla="*/ 2265586 w 3592824"/>
              <a:gd name="connsiteY31" fmla="*/ 5272239 h 6505980"/>
              <a:gd name="connsiteX32" fmla="*/ 2226278 w 3592824"/>
              <a:gd name="connsiteY32" fmla="*/ 5142134 h 6505980"/>
              <a:gd name="connsiteX33" fmla="*/ 2167610 w 3592824"/>
              <a:gd name="connsiteY33" fmla="*/ 5005824 h 6505980"/>
              <a:gd name="connsiteX34" fmla="*/ 2094934 w 3592824"/>
              <a:gd name="connsiteY34" fmla="*/ 4873928 h 6505980"/>
              <a:gd name="connsiteX35" fmla="*/ 2004022 w 3592824"/>
              <a:gd name="connsiteY35" fmla="*/ 4747491 h 6505980"/>
              <a:gd name="connsiteX36" fmla="*/ 1897003 w 3592824"/>
              <a:gd name="connsiteY36" fmla="*/ 4628630 h 6505980"/>
              <a:gd name="connsiteX37" fmla="*/ 1786353 w 3592824"/>
              <a:gd name="connsiteY37" fmla="*/ 4521927 h 6505980"/>
              <a:gd name="connsiteX38" fmla="*/ 1718256 w 3592824"/>
              <a:gd name="connsiteY38" fmla="*/ 4469625 h 6505980"/>
              <a:gd name="connsiteX39" fmla="*/ 1664984 w 3592824"/>
              <a:gd name="connsiteY39" fmla="*/ 4416354 h 6505980"/>
              <a:gd name="connsiteX40" fmla="*/ 1610735 w 3592824"/>
              <a:gd name="connsiteY40" fmla="*/ 4377899 h 6505980"/>
              <a:gd name="connsiteX41" fmla="*/ 1556121 w 3592824"/>
              <a:gd name="connsiteY41" fmla="*/ 4343019 h 6505980"/>
              <a:gd name="connsiteX42" fmla="*/ 1496586 w 3592824"/>
              <a:gd name="connsiteY42" fmla="*/ 4326909 h 6505980"/>
              <a:gd name="connsiteX43" fmla="*/ 1424825 w 3592824"/>
              <a:gd name="connsiteY43" fmla="*/ 4611755 h 6505980"/>
              <a:gd name="connsiteX44" fmla="*/ 1341569 w 3592824"/>
              <a:gd name="connsiteY44" fmla="*/ 4877209 h 6505980"/>
              <a:gd name="connsiteX45" fmla="*/ 1246153 w 3592824"/>
              <a:gd name="connsiteY45" fmla="*/ 5146295 h 6505980"/>
              <a:gd name="connsiteX46" fmla="*/ 1133098 w 3592824"/>
              <a:gd name="connsiteY46" fmla="*/ 5409585 h 6505980"/>
              <a:gd name="connsiteX47" fmla="*/ 1002651 w 3592824"/>
              <a:gd name="connsiteY47" fmla="*/ 5687069 h 6505980"/>
              <a:gd name="connsiteX48" fmla="*/ 851621 w 3592824"/>
              <a:gd name="connsiteY48" fmla="*/ 5975542 h 6505980"/>
              <a:gd name="connsiteX49" fmla="*/ 819067 w 3592824"/>
              <a:gd name="connsiteY49" fmla="*/ 6021945 h 6505980"/>
              <a:gd name="connsiteX50" fmla="*/ 782039 w 3592824"/>
              <a:gd name="connsiteY50" fmla="*/ 6094137 h 6505980"/>
              <a:gd name="connsiteX51" fmla="*/ 732689 w 3592824"/>
              <a:gd name="connsiteY51" fmla="*/ 6165853 h 6505980"/>
              <a:gd name="connsiteX52" fmla="*/ 686953 w 3592824"/>
              <a:gd name="connsiteY52" fmla="*/ 6242495 h 6505980"/>
              <a:gd name="connsiteX53" fmla="*/ 633819 w 3592824"/>
              <a:gd name="connsiteY53" fmla="*/ 6322262 h 6505980"/>
              <a:gd name="connsiteX54" fmla="*/ 576894 w 3592824"/>
              <a:gd name="connsiteY54" fmla="*/ 6387714 h 6505980"/>
              <a:gd name="connsiteX55" fmla="*/ 520310 w 3592824"/>
              <a:gd name="connsiteY55" fmla="*/ 6444298 h 6505980"/>
              <a:gd name="connsiteX56" fmla="*/ 461122 w 3592824"/>
              <a:gd name="connsiteY56" fmla="*/ 6486433 h 6505980"/>
              <a:gd name="connsiteX57" fmla="*/ 409611 w 3592824"/>
              <a:gd name="connsiteY57" fmla="*/ 6505980 h 6505980"/>
              <a:gd name="connsiteX58" fmla="*/ 397795 w 3592824"/>
              <a:gd name="connsiteY58" fmla="*/ 6478382 h 6505980"/>
              <a:gd name="connsiteX59" fmla="*/ 580228 w 3592824"/>
              <a:gd name="connsiteY59" fmla="*/ 6260780 h 6505980"/>
              <a:gd name="connsiteX60" fmla="*/ 740291 w 3592824"/>
              <a:gd name="connsiteY60" fmla="*/ 6020812 h 6505980"/>
              <a:gd name="connsiteX61" fmla="*/ 876161 w 3592824"/>
              <a:gd name="connsiteY61" fmla="*/ 5764542 h 6505980"/>
              <a:gd name="connsiteX62" fmla="*/ 983460 w 3592824"/>
              <a:gd name="connsiteY62" fmla="*/ 5511282 h 6505980"/>
              <a:gd name="connsiteX63" fmla="*/ 1071980 w 3592824"/>
              <a:gd name="connsiteY63" fmla="*/ 5262934 h 6505980"/>
              <a:gd name="connsiteX64" fmla="*/ 1108340 w 3592824"/>
              <a:gd name="connsiteY64" fmla="*/ 5079541 h 6505980"/>
              <a:gd name="connsiteX65" fmla="*/ 1121344 w 3592824"/>
              <a:gd name="connsiteY65" fmla="*/ 5084649 h 6505980"/>
              <a:gd name="connsiteX66" fmla="*/ 1125291 w 3592824"/>
              <a:gd name="connsiteY66" fmla="*/ 5080701 h 6505980"/>
              <a:gd name="connsiteX67" fmla="*/ 1124442 w 3592824"/>
              <a:gd name="connsiteY67" fmla="*/ 5071961 h 6505980"/>
              <a:gd name="connsiteX68" fmla="*/ 1122157 w 3592824"/>
              <a:gd name="connsiteY68" fmla="*/ 5065724 h 6505980"/>
              <a:gd name="connsiteX69" fmla="*/ 1117049 w 3592824"/>
              <a:gd name="connsiteY69" fmla="*/ 5052716 h 6505980"/>
              <a:gd name="connsiteX70" fmla="*/ 1122811 w 3592824"/>
              <a:gd name="connsiteY70" fmla="*/ 5042696 h 6505980"/>
              <a:gd name="connsiteX71" fmla="*/ 1122495 w 3592824"/>
              <a:gd name="connsiteY71" fmla="*/ 5034485 h 6505980"/>
              <a:gd name="connsiteX72" fmla="*/ 1124158 w 3592824"/>
              <a:gd name="connsiteY72" fmla="*/ 5024300 h 6505980"/>
              <a:gd name="connsiteX73" fmla="*/ 1120205 w 3592824"/>
              <a:gd name="connsiteY73" fmla="*/ 5028252 h 6505980"/>
              <a:gd name="connsiteX74" fmla="*/ 1122495 w 3592824"/>
              <a:gd name="connsiteY74" fmla="*/ 5034485 h 6505980"/>
              <a:gd name="connsiteX75" fmla="*/ 1108340 w 3592824"/>
              <a:gd name="connsiteY75" fmla="*/ 5079541 h 6505980"/>
              <a:gd name="connsiteX76" fmla="*/ 1019535 w 3592824"/>
              <a:gd name="connsiteY76" fmla="*/ 5061794 h 6505980"/>
              <a:gd name="connsiteX77" fmla="*/ 907867 w 3592824"/>
              <a:gd name="connsiteY77" fmla="*/ 5071187 h 6505980"/>
              <a:gd name="connsiteX78" fmla="*/ 788983 w 3592824"/>
              <a:gd name="connsiteY78" fmla="*/ 5093104 h 6505980"/>
              <a:gd name="connsiteX79" fmla="*/ 658043 w 3592824"/>
              <a:gd name="connsiteY79" fmla="*/ 5134555 h 6505980"/>
              <a:gd name="connsiteX80" fmla="*/ 522026 w 3592824"/>
              <a:gd name="connsiteY80" fmla="*/ 5190653 h 6505980"/>
              <a:gd name="connsiteX81" fmla="*/ 384200 w 3592824"/>
              <a:gd name="connsiteY81" fmla="*/ 5252843 h 6505980"/>
              <a:gd name="connsiteX82" fmla="*/ 249344 w 3592824"/>
              <a:gd name="connsiteY82" fmla="*/ 5325897 h 6505980"/>
              <a:gd name="connsiteX83" fmla="*/ 120569 w 3592824"/>
              <a:gd name="connsiteY83" fmla="*/ 5397133 h 6505980"/>
              <a:gd name="connsiteX84" fmla="*/ 0 w 3592824"/>
              <a:gd name="connsiteY84" fmla="*/ 5468693 h 6505980"/>
              <a:gd name="connsiteX85" fmla="*/ 124698 w 3592824"/>
              <a:gd name="connsiteY85" fmla="*/ 5335477 h 6505980"/>
              <a:gd name="connsiteX86" fmla="*/ 246734 w 3592824"/>
              <a:gd name="connsiteY86" fmla="*/ 5221959 h 6505980"/>
              <a:gd name="connsiteX87" fmla="*/ 376856 w 3592824"/>
              <a:gd name="connsiteY87" fmla="*/ 5132327 h 6505980"/>
              <a:gd name="connsiteX88" fmla="*/ 515500 w 3592824"/>
              <a:gd name="connsiteY88" fmla="*/ 5051213 h 6505980"/>
              <a:gd name="connsiteX89" fmla="*/ 659408 w 3592824"/>
              <a:gd name="connsiteY89" fmla="*/ 4987219 h 6505980"/>
              <a:gd name="connsiteX90" fmla="*/ 820898 w 3592824"/>
              <a:gd name="connsiteY90" fmla="*/ 4940794 h 6505980"/>
              <a:gd name="connsiteX91" fmla="*/ 1181074 w 3592824"/>
              <a:gd name="connsiteY91" fmla="*/ 4846988 h 6505980"/>
              <a:gd name="connsiteX92" fmla="*/ 1226539 w 3592824"/>
              <a:gd name="connsiteY92" fmla="*/ 4526635 h 6505980"/>
              <a:gd name="connsiteX93" fmla="*/ 1248314 w 3592824"/>
              <a:gd name="connsiteY93" fmla="*/ 4207589 h 6505980"/>
              <a:gd name="connsiteX94" fmla="*/ 1246367 w 3592824"/>
              <a:gd name="connsiteY94" fmla="*/ 3884569 h 6505980"/>
              <a:gd name="connsiteX95" fmla="*/ 1230789 w 3592824"/>
              <a:gd name="connsiteY95" fmla="*/ 3690675 h 6505980"/>
              <a:gd name="connsiteX96" fmla="*/ 1162613 w 3592824"/>
              <a:gd name="connsiteY96" fmla="*/ 3672408 h 6505980"/>
              <a:gd name="connsiteX97" fmla="*/ 1267627 w 3592824"/>
              <a:gd name="connsiteY97" fmla="*/ 3672408 h 6505980"/>
              <a:gd name="connsiteX98" fmla="*/ 1267627 w 3592824"/>
              <a:gd name="connsiteY98" fmla="*/ 2636174 h 6505980"/>
              <a:gd name="connsiteX99" fmla="*/ 1457972 w 3592824"/>
              <a:gd name="connsiteY99" fmla="*/ 2766635 h 6505980"/>
              <a:gd name="connsiteX100" fmla="*/ 1914541 w 3592824"/>
              <a:gd name="connsiteY100" fmla="*/ 1815401 h 6505980"/>
              <a:gd name="connsiteX101" fmla="*/ 1759871 w 3592824"/>
              <a:gd name="connsiteY101" fmla="*/ 1626771 h 6505980"/>
              <a:gd name="connsiteX102" fmla="*/ 1630255 w 3592824"/>
              <a:gd name="connsiteY102" fmla="*/ 1432944 h 6505980"/>
              <a:gd name="connsiteX103" fmla="*/ 1533657 w 3592824"/>
              <a:gd name="connsiteY103" fmla="*/ 1245834 h 6505980"/>
              <a:gd name="connsiteX104" fmla="*/ 1466898 w 3592824"/>
              <a:gd name="connsiteY104" fmla="*/ 1057506 h 6505980"/>
              <a:gd name="connsiteX105" fmla="*/ 1428386 w 3592824"/>
              <a:gd name="connsiteY105" fmla="*/ 871911 h 6505980"/>
              <a:gd name="connsiteX106" fmla="*/ 1418926 w 3592824"/>
              <a:gd name="connsiteY106" fmla="*/ 698165 h 6505980"/>
              <a:gd name="connsiteX107" fmla="*/ 1438518 w 3592824"/>
              <a:gd name="connsiteY107" fmla="*/ 529931 h 6505980"/>
              <a:gd name="connsiteX108" fmla="*/ 1487966 w 3592824"/>
              <a:gd name="connsiteY108" fmla="*/ 373157 h 6505980"/>
              <a:gd name="connsiteX109" fmla="*/ 1562109 w 3592824"/>
              <a:gd name="connsiteY109" fmla="*/ 234344 h 6505980"/>
              <a:gd name="connsiteX110" fmla="*/ 1590347 w 3592824"/>
              <a:gd name="connsiteY110" fmla="*/ 233909 h 6505980"/>
              <a:gd name="connsiteX111" fmla="*/ 1590423 w 3592824"/>
              <a:gd name="connsiteY111" fmla="*/ 276688 h 6505980"/>
              <a:gd name="connsiteX112" fmla="*/ 1534480 w 3592824"/>
              <a:gd name="connsiteY112" fmla="*/ 357380 h 6505980"/>
              <a:gd name="connsiteX113" fmla="*/ 1506010 w 3592824"/>
              <a:gd name="connsiteY113" fmla="*/ 457037 h 6505980"/>
              <a:gd name="connsiteX114" fmla="*/ 1488317 w 3592824"/>
              <a:gd name="connsiteY114" fmla="*/ 571212 h 6505980"/>
              <a:gd name="connsiteX115" fmla="*/ 1496884 w 3592824"/>
              <a:gd name="connsiteY115" fmla="*/ 693061 h 6505980"/>
              <a:gd name="connsiteX116" fmla="*/ 1522975 w 3592824"/>
              <a:gd name="connsiteY116" fmla="*/ 825308 h 6505980"/>
              <a:gd name="connsiteX117" fmla="*/ 1563776 w 3592824"/>
              <a:gd name="connsiteY117" fmla="*/ 957444 h 6505980"/>
              <a:gd name="connsiteX118" fmla="*/ 1623676 w 3592824"/>
              <a:gd name="connsiteY118" fmla="*/ 1089683 h 6505980"/>
              <a:gd name="connsiteX119" fmla="*/ 1701073 w 3592824"/>
              <a:gd name="connsiteY119" fmla="*/ 1219640 h 6505980"/>
              <a:gd name="connsiteX120" fmla="*/ 1784824 w 3592824"/>
              <a:gd name="connsiteY120" fmla="*/ 1340138 h 6505980"/>
              <a:gd name="connsiteX121" fmla="*/ 1839433 w 3592824"/>
              <a:gd name="connsiteY121" fmla="*/ 1402829 h 6505980"/>
              <a:gd name="connsiteX122" fmla="*/ 1879314 w 3592824"/>
              <a:gd name="connsiteY122" fmla="*/ 1462471 h 6505980"/>
              <a:gd name="connsiteX123" fmla="*/ 1923557 w 3592824"/>
              <a:gd name="connsiteY123" fmla="*/ 1509661 h 6505980"/>
              <a:gd name="connsiteX124" fmla="*/ 1968977 w 3592824"/>
              <a:gd name="connsiteY124" fmla="*/ 1553881 h 6505980"/>
              <a:gd name="connsiteX125" fmla="*/ 2023524 w 3592824"/>
              <a:gd name="connsiteY125" fmla="*/ 1583302 h 6505980"/>
              <a:gd name="connsiteX126" fmla="*/ 2159168 w 3592824"/>
              <a:gd name="connsiteY126" fmla="*/ 1357898 h 6505980"/>
              <a:gd name="connsiteX127" fmla="*/ 2301613 w 3592824"/>
              <a:gd name="connsiteY127" fmla="*/ 1152134 h 6505980"/>
              <a:gd name="connsiteX128" fmla="*/ 2456786 w 3592824"/>
              <a:gd name="connsiteY128" fmla="*/ 946442 h 6505980"/>
              <a:gd name="connsiteX129" fmla="*/ 2627883 w 3592824"/>
              <a:gd name="connsiteY129" fmla="*/ 750343 h 6505980"/>
              <a:gd name="connsiteX130" fmla="*/ 2819251 w 3592824"/>
              <a:gd name="connsiteY130" fmla="*/ 546637 h 6505980"/>
              <a:gd name="connsiteX131" fmla="*/ 3033293 w 3592824"/>
              <a:gd name="connsiteY131" fmla="*/ 338904 h 6505980"/>
              <a:gd name="connsiteX132" fmla="*/ 3075801 w 3592824"/>
              <a:gd name="connsiteY132" fmla="*/ 307656 h 6505980"/>
              <a:gd name="connsiteX133" fmla="*/ 3128615 w 3592824"/>
              <a:gd name="connsiteY133" fmla="*/ 255470 h 6505980"/>
              <a:gd name="connsiteX134" fmla="*/ 3193373 w 3592824"/>
              <a:gd name="connsiteY134" fmla="*/ 206920 h 6505980"/>
              <a:gd name="connsiteX135" fmla="*/ 3255727 w 3592824"/>
              <a:gd name="connsiteY135" fmla="*/ 153199 h 6505980"/>
              <a:gd name="connsiteX136" fmla="*/ 3326038 w 3592824"/>
              <a:gd name="connsiteY136" fmla="*/ 98736 h 6505980"/>
              <a:gd name="connsiteX137" fmla="*/ 3396772 w 3592824"/>
              <a:gd name="connsiteY137" fmla="*/ 57544 h 6505980"/>
              <a:gd name="connsiteX138" fmla="*/ 3465132 w 3592824"/>
              <a:gd name="connsiteY138" fmla="*/ 23864 h 6505980"/>
              <a:gd name="connsiteX139" fmla="*/ 3532718 w 3592824"/>
              <a:gd name="connsiteY139" fmla="*/ 3259 h 6505980"/>
              <a:gd name="connsiteX140" fmla="*/ 3587603 w 3592824"/>
              <a:gd name="connsiteY14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2138696 w 3592824"/>
              <a:gd name="connsiteY12" fmla="*/ 2191021 h 6505980"/>
              <a:gd name="connsiteX13" fmla="*/ 1708453 w 3592824"/>
              <a:gd name="connsiteY13" fmla="*/ 2932299 h 6505980"/>
              <a:gd name="connsiteX14" fmla="*/ 1722817 w 3592824"/>
              <a:gd name="connsiteY14" fmla="*/ 3822513 h 6505980"/>
              <a:gd name="connsiteX15" fmla="*/ 1536952 w 3592824"/>
              <a:gd name="connsiteY15" fmla="*/ 3772714 h 6505980"/>
              <a:gd name="connsiteX16" fmla="*/ 1541206 w 3592824"/>
              <a:gd name="connsiteY16" fmla="*/ 4042551 h 6505980"/>
              <a:gd name="connsiteX17" fmla="*/ 1736905 w 3592824"/>
              <a:gd name="connsiteY17" fmla="*/ 4202721 h 6505980"/>
              <a:gd name="connsiteX18" fmla="*/ 1910038 w 3592824"/>
              <a:gd name="connsiteY18" fmla="*/ 4375859 h 6505980"/>
              <a:gd name="connsiteX19" fmla="*/ 2049967 w 3592824"/>
              <a:gd name="connsiteY19" fmla="*/ 4551312 h 6505980"/>
              <a:gd name="connsiteX20" fmla="*/ 2161751 w 3592824"/>
              <a:gd name="connsiteY20" fmla="*/ 4736795 h 6505980"/>
              <a:gd name="connsiteX21" fmla="*/ 2245901 w 3592824"/>
              <a:gd name="connsiteY21" fmla="*/ 4927533 h 6505980"/>
              <a:gd name="connsiteX22" fmla="*/ 2299319 w 3592824"/>
              <a:gd name="connsiteY22" fmla="*/ 5113852 h 6505980"/>
              <a:gd name="connsiteX23" fmla="*/ 2323619 w 3592824"/>
              <a:gd name="connsiteY23" fmla="*/ 5302637 h 6505980"/>
              <a:gd name="connsiteX24" fmla="*/ 2316528 w 3592824"/>
              <a:gd name="connsiteY24" fmla="*/ 5487662 h 6505980"/>
              <a:gd name="connsiteX25" fmla="*/ 2281292 w 3592824"/>
              <a:gd name="connsiteY25" fmla="*/ 5660347 h 6505980"/>
              <a:gd name="connsiteX26" fmla="*/ 2254472 w 3592824"/>
              <a:gd name="connsiteY26" fmla="*/ 5669051 h 6505980"/>
              <a:gd name="connsiteX27" fmla="*/ 2243469 w 3592824"/>
              <a:gd name="connsiteY27" fmla="*/ 5622519 h 6505980"/>
              <a:gd name="connsiteX28" fmla="*/ 2276202 w 3592824"/>
              <a:gd name="connsiteY28" fmla="*/ 5518399 h 6505980"/>
              <a:gd name="connsiteX29" fmla="*/ 2277887 w 3592824"/>
              <a:gd name="connsiteY29" fmla="*/ 5401645 h 6505980"/>
              <a:gd name="connsiteX30" fmla="*/ 2265586 w 3592824"/>
              <a:gd name="connsiteY30" fmla="*/ 5272239 h 6505980"/>
              <a:gd name="connsiteX31" fmla="*/ 2226278 w 3592824"/>
              <a:gd name="connsiteY31" fmla="*/ 5142134 h 6505980"/>
              <a:gd name="connsiteX32" fmla="*/ 2167610 w 3592824"/>
              <a:gd name="connsiteY32" fmla="*/ 5005824 h 6505980"/>
              <a:gd name="connsiteX33" fmla="*/ 2094934 w 3592824"/>
              <a:gd name="connsiteY33" fmla="*/ 4873928 h 6505980"/>
              <a:gd name="connsiteX34" fmla="*/ 2004022 w 3592824"/>
              <a:gd name="connsiteY34" fmla="*/ 4747491 h 6505980"/>
              <a:gd name="connsiteX35" fmla="*/ 1897003 w 3592824"/>
              <a:gd name="connsiteY35" fmla="*/ 4628630 h 6505980"/>
              <a:gd name="connsiteX36" fmla="*/ 1786353 w 3592824"/>
              <a:gd name="connsiteY36" fmla="*/ 4521927 h 6505980"/>
              <a:gd name="connsiteX37" fmla="*/ 1718256 w 3592824"/>
              <a:gd name="connsiteY37" fmla="*/ 4469625 h 6505980"/>
              <a:gd name="connsiteX38" fmla="*/ 1664984 w 3592824"/>
              <a:gd name="connsiteY38" fmla="*/ 4416354 h 6505980"/>
              <a:gd name="connsiteX39" fmla="*/ 1610735 w 3592824"/>
              <a:gd name="connsiteY39" fmla="*/ 4377899 h 6505980"/>
              <a:gd name="connsiteX40" fmla="*/ 1556121 w 3592824"/>
              <a:gd name="connsiteY40" fmla="*/ 4343019 h 6505980"/>
              <a:gd name="connsiteX41" fmla="*/ 1496586 w 3592824"/>
              <a:gd name="connsiteY41" fmla="*/ 4326909 h 6505980"/>
              <a:gd name="connsiteX42" fmla="*/ 1424825 w 3592824"/>
              <a:gd name="connsiteY42" fmla="*/ 4611755 h 6505980"/>
              <a:gd name="connsiteX43" fmla="*/ 1341569 w 3592824"/>
              <a:gd name="connsiteY43" fmla="*/ 4877209 h 6505980"/>
              <a:gd name="connsiteX44" fmla="*/ 1246153 w 3592824"/>
              <a:gd name="connsiteY44" fmla="*/ 5146295 h 6505980"/>
              <a:gd name="connsiteX45" fmla="*/ 1133098 w 3592824"/>
              <a:gd name="connsiteY45" fmla="*/ 5409585 h 6505980"/>
              <a:gd name="connsiteX46" fmla="*/ 1002651 w 3592824"/>
              <a:gd name="connsiteY46" fmla="*/ 5687069 h 6505980"/>
              <a:gd name="connsiteX47" fmla="*/ 851621 w 3592824"/>
              <a:gd name="connsiteY47" fmla="*/ 5975542 h 6505980"/>
              <a:gd name="connsiteX48" fmla="*/ 819067 w 3592824"/>
              <a:gd name="connsiteY48" fmla="*/ 6021945 h 6505980"/>
              <a:gd name="connsiteX49" fmla="*/ 782039 w 3592824"/>
              <a:gd name="connsiteY49" fmla="*/ 6094137 h 6505980"/>
              <a:gd name="connsiteX50" fmla="*/ 732689 w 3592824"/>
              <a:gd name="connsiteY50" fmla="*/ 6165853 h 6505980"/>
              <a:gd name="connsiteX51" fmla="*/ 686953 w 3592824"/>
              <a:gd name="connsiteY51" fmla="*/ 6242495 h 6505980"/>
              <a:gd name="connsiteX52" fmla="*/ 633819 w 3592824"/>
              <a:gd name="connsiteY52" fmla="*/ 6322262 h 6505980"/>
              <a:gd name="connsiteX53" fmla="*/ 576894 w 3592824"/>
              <a:gd name="connsiteY53" fmla="*/ 6387714 h 6505980"/>
              <a:gd name="connsiteX54" fmla="*/ 520310 w 3592824"/>
              <a:gd name="connsiteY54" fmla="*/ 6444298 h 6505980"/>
              <a:gd name="connsiteX55" fmla="*/ 461122 w 3592824"/>
              <a:gd name="connsiteY55" fmla="*/ 6486433 h 6505980"/>
              <a:gd name="connsiteX56" fmla="*/ 409611 w 3592824"/>
              <a:gd name="connsiteY56" fmla="*/ 6505980 h 6505980"/>
              <a:gd name="connsiteX57" fmla="*/ 397795 w 3592824"/>
              <a:gd name="connsiteY57" fmla="*/ 6478382 h 6505980"/>
              <a:gd name="connsiteX58" fmla="*/ 580228 w 3592824"/>
              <a:gd name="connsiteY58" fmla="*/ 6260780 h 6505980"/>
              <a:gd name="connsiteX59" fmla="*/ 740291 w 3592824"/>
              <a:gd name="connsiteY59" fmla="*/ 6020812 h 6505980"/>
              <a:gd name="connsiteX60" fmla="*/ 876161 w 3592824"/>
              <a:gd name="connsiteY60" fmla="*/ 5764542 h 6505980"/>
              <a:gd name="connsiteX61" fmla="*/ 983460 w 3592824"/>
              <a:gd name="connsiteY61" fmla="*/ 5511282 h 6505980"/>
              <a:gd name="connsiteX62" fmla="*/ 1071980 w 3592824"/>
              <a:gd name="connsiteY62" fmla="*/ 5262934 h 6505980"/>
              <a:gd name="connsiteX63" fmla="*/ 1108340 w 3592824"/>
              <a:gd name="connsiteY63" fmla="*/ 5079541 h 6505980"/>
              <a:gd name="connsiteX64" fmla="*/ 1121344 w 3592824"/>
              <a:gd name="connsiteY64" fmla="*/ 5084649 h 6505980"/>
              <a:gd name="connsiteX65" fmla="*/ 1125291 w 3592824"/>
              <a:gd name="connsiteY65" fmla="*/ 5080701 h 6505980"/>
              <a:gd name="connsiteX66" fmla="*/ 1124442 w 3592824"/>
              <a:gd name="connsiteY66" fmla="*/ 5071961 h 6505980"/>
              <a:gd name="connsiteX67" fmla="*/ 1122157 w 3592824"/>
              <a:gd name="connsiteY67" fmla="*/ 5065724 h 6505980"/>
              <a:gd name="connsiteX68" fmla="*/ 1117049 w 3592824"/>
              <a:gd name="connsiteY68" fmla="*/ 5052716 h 6505980"/>
              <a:gd name="connsiteX69" fmla="*/ 1122811 w 3592824"/>
              <a:gd name="connsiteY69" fmla="*/ 5042696 h 6505980"/>
              <a:gd name="connsiteX70" fmla="*/ 1122495 w 3592824"/>
              <a:gd name="connsiteY70" fmla="*/ 5034485 h 6505980"/>
              <a:gd name="connsiteX71" fmla="*/ 1124158 w 3592824"/>
              <a:gd name="connsiteY71" fmla="*/ 5024300 h 6505980"/>
              <a:gd name="connsiteX72" fmla="*/ 1120205 w 3592824"/>
              <a:gd name="connsiteY72" fmla="*/ 5028252 h 6505980"/>
              <a:gd name="connsiteX73" fmla="*/ 1122495 w 3592824"/>
              <a:gd name="connsiteY73" fmla="*/ 5034485 h 6505980"/>
              <a:gd name="connsiteX74" fmla="*/ 1108340 w 3592824"/>
              <a:gd name="connsiteY74" fmla="*/ 5079541 h 6505980"/>
              <a:gd name="connsiteX75" fmla="*/ 1019535 w 3592824"/>
              <a:gd name="connsiteY75" fmla="*/ 5061794 h 6505980"/>
              <a:gd name="connsiteX76" fmla="*/ 907867 w 3592824"/>
              <a:gd name="connsiteY76" fmla="*/ 5071187 h 6505980"/>
              <a:gd name="connsiteX77" fmla="*/ 788983 w 3592824"/>
              <a:gd name="connsiteY77" fmla="*/ 5093104 h 6505980"/>
              <a:gd name="connsiteX78" fmla="*/ 658043 w 3592824"/>
              <a:gd name="connsiteY78" fmla="*/ 5134555 h 6505980"/>
              <a:gd name="connsiteX79" fmla="*/ 522026 w 3592824"/>
              <a:gd name="connsiteY79" fmla="*/ 5190653 h 6505980"/>
              <a:gd name="connsiteX80" fmla="*/ 384200 w 3592824"/>
              <a:gd name="connsiteY80" fmla="*/ 5252843 h 6505980"/>
              <a:gd name="connsiteX81" fmla="*/ 249344 w 3592824"/>
              <a:gd name="connsiteY81" fmla="*/ 5325897 h 6505980"/>
              <a:gd name="connsiteX82" fmla="*/ 120569 w 3592824"/>
              <a:gd name="connsiteY82" fmla="*/ 5397133 h 6505980"/>
              <a:gd name="connsiteX83" fmla="*/ 0 w 3592824"/>
              <a:gd name="connsiteY83" fmla="*/ 5468693 h 6505980"/>
              <a:gd name="connsiteX84" fmla="*/ 124698 w 3592824"/>
              <a:gd name="connsiteY84" fmla="*/ 5335477 h 6505980"/>
              <a:gd name="connsiteX85" fmla="*/ 246734 w 3592824"/>
              <a:gd name="connsiteY85" fmla="*/ 5221959 h 6505980"/>
              <a:gd name="connsiteX86" fmla="*/ 376856 w 3592824"/>
              <a:gd name="connsiteY86" fmla="*/ 5132327 h 6505980"/>
              <a:gd name="connsiteX87" fmla="*/ 515500 w 3592824"/>
              <a:gd name="connsiteY87" fmla="*/ 5051213 h 6505980"/>
              <a:gd name="connsiteX88" fmla="*/ 659408 w 3592824"/>
              <a:gd name="connsiteY88" fmla="*/ 4987219 h 6505980"/>
              <a:gd name="connsiteX89" fmla="*/ 820898 w 3592824"/>
              <a:gd name="connsiteY89" fmla="*/ 4940794 h 6505980"/>
              <a:gd name="connsiteX90" fmla="*/ 1181074 w 3592824"/>
              <a:gd name="connsiteY90" fmla="*/ 4846988 h 6505980"/>
              <a:gd name="connsiteX91" fmla="*/ 1226539 w 3592824"/>
              <a:gd name="connsiteY91" fmla="*/ 4526635 h 6505980"/>
              <a:gd name="connsiteX92" fmla="*/ 1248314 w 3592824"/>
              <a:gd name="connsiteY92" fmla="*/ 4207589 h 6505980"/>
              <a:gd name="connsiteX93" fmla="*/ 1246367 w 3592824"/>
              <a:gd name="connsiteY93" fmla="*/ 3884569 h 6505980"/>
              <a:gd name="connsiteX94" fmla="*/ 1230789 w 3592824"/>
              <a:gd name="connsiteY94" fmla="*/ 3690675 h 6505980"/>
              <a:gd name="connsiteX95" fmla="*/ 1162613 w 3592824"/>
              <a:gd name="connsiteY95" fmla="*/ 3672408 h 6505980"/>
              <a:gd name="connsiteX96" fmla="*/ 1267627 w 3592824"/>
              <a:gd name="connsiteY96" fmla="*/ 3672408 h 6505980"/>
              <a:gd name="connsiteX97" fmla="*/ 1267627 w 3592824"/>
              <a:gd name="connsiteY97" fmla="*/ 2636174 h 6505980"/>
              <a:gd name="connsiteX98" fmla="*/ 1457972 w 3592824"/>
              <a:gd name="connsiteY98" fmla="*/ 2766635 h 6505980"/>
              <a:gd name="connsiteX99" fmla="*/ 1914541 w 3592824"/>
              <a:gd name="connsiteY99" fmla="*/ 1815401 h 6505980"/>
              <a:gd name="connsiteX100" fmla="*/ 1759871 w 3592824"/>
              <a:gd name="connsiteY100" fmla="*/ 1626771 h 6505980"/>
              <a:gd name="connsiteX101" fmla="*/ 1630255 w 3592824"/>
              <a:gd name="connsiteY101" fmla="*/ 1432944 h 6505980"/>
              <a:gd name="connsiteX102" fmla="*/ 1533657 w 3592824"/>
              <a:gd name="connsiteY102" fmla="*/ 1245834 h 6505980"/>
              <a:gd name="connsiteX103" fmla="*/ 1466898 w 3592824"/>
              <a:gd name="connsiteY103" fmla="*/ 1057506 h 6505980"/>
              <a:gd name="connsiteX104" fmla="*/ 1428386 w 3592824"/>
              <a:gd name="connsiteY104" fmla="*/ 871911 h 6505980"/>
              <a:gd name="connsiteX105" fmla="*/ 1418926 w 3592824"/>
              <a:gd name="connsiteY105" fmla="*/ 698165 h 6505980"/>
              <a:gd name="connsiteX106" fmla="*/ 1438518 w 3592824"/>
              <a:gd name="connsiteY106" fmla="*/ 529931 h 6505980"/>
              <a:gd name="connsiteX107" fmla="*/ 1487966 w 3592824"/>
              <a:gd name="connsiteY107" fmla="*/ 373157 h 6505980"/>
              <a:gd name="connsiteX108" fmla="*/ 1562109 w 3592824"/>
              <a:gd name="connsiteY108" fmla="*/ 234344 h 6505980"/>
              <a:gd name="connsiteX109" fmla="*/ 1590347 w 3592824"/>
              <a:gd name="connsiteY109" fmla="*/ 233909 h 6505980"/>
              <a:gd name="connsiteX110" fmla="*/ 1590423 w 3592824"/>
              <a:gd name="connsiteY110" fmla="*/ 276688 h 6505980"/>
              <a:gd name="connsiteX111" fmla="*/ 1534480 w 3592824"/>
              <a:gd name="connsiteY111" fmla="*/ 357380 h 6505980"/>
              <a:gd name="connsiteX112" fmla="*/ 1506010 w 3592824"/>
              <a:gd name="connsiteY112" fmla="*/ 457037 h 6505980"/>
              <a:gd name="connsiteX113" fmla="*/ 1488317 w 3592824"/>
              <a:gd name="connsiteY113" fmla="*/ 571212 h 6505980"/>
              <a:gd name="connsiteX114" fmla="*/ 1496884 w 3592824"/>
              <a:gd name="connsiteY114" fmla="*/ 693061 h 6505980"/>
              <a:gd name="connsiteX115" fmla="*/ 1522975 w 3592824"/>
              <a:gd name="connsiteY115" fmla="*/ 825308 h 6505980"/>
              <a:gd name="connsiteX116" fmla="*/ 1563776 w 3592824"/>
              <a:gd name="connsiteY116" fmla="*/ 957444 h 6505980"/>
              <a:gd name="connsiteX117" fmla="*/ 1623676 w 3592824"/>
              <a:gd name="connsiteY117" fmla="*/ 1089683 h 6505980"/>
              <a:gd name="connsiteX118" fmla="*/ 1701073 w 3592824"/>
              <a:gd name="connsiteY118" fmla="*/ 1219640 h 6505980"/>
              <a:gd name="connsiteX119" fmla="*/ 1784824 w 3592824"/>
              <a:gd name="connsiteY119" fmla="*/ 1340138 h 6505980"/>
              <a:gd name="connsiteX120" fmla="*/ 1839433 w 3592824"/>
              <a:gd name="connsiteY120" fmla="*/ 1402829 h 6505980"/>
              <a:gd name="connsiteX121" fmla="*/ 1879314 w 3592824"/>
              <a:gd name="connsiteY121" fmla="*/ 1462471 h 6505980"/>
              <a:gd name="connsiteX122" fmla="*/ 1923557 w 3592824"/>
              <a:gd name="connsiteY122" fmla="*/ 1509661 h 6505980"/>
              <a:gd name="connsiteX123" fmla="*/ 1968977 w 3592824"/>
              <a:gd name="connsiteY123" fmla="*/ 1553881 h 6505980"/>
              <a:gd name="connsiteX124" fmla="*/ 2023524 w 3592824"/>
              <a:gd name="connsiteY124" fmla="*/ 1583302 h 6505980"/>
              <a:gd name="connsiteX125" fmla="*/ 2159168 w 3592824"/>
              <a:gd name="connsiteY125" fmla="*/ 1357898 h 6505980"/>
              <a:gd name="connsiteX126" fmla="*/ 2301613 w 3592824"/>
              <a:gd name="connsiteY126" fmla="*/ 1152134 h 6505980"/>
              <a:gd name="connsiteX127" fmla="*/ 2456786 w 3592824"/>
              <a:gd name="connsiteY127" fmla="*/ 946442 h 6505980"/>
              <a:gd name="connsiteX128" fmla="*/ 2627883 w 3592824"/>
              <a:gd name="connsiteY128" fmla="*/ 750343 h 6505980"/>
              <a:gd name="connsiteX129" fmla="*/ 2819251 w 3592824"/>
              <a:gd name="connsiteY129" fmla="*/ 546637 h 6505980"/>
              <a:gd name="connsiteX130" fmla="*/ 3033293 w 3592824"/>
              <a:gd name="connsiteY130" fmla="*/ 338904 h 6505980"/>
              <a:gd name="connsiteX131" fmla="*/ 3075801 w 3592824"/>
              <a:gd name="connsiteY131" fmla="*/ 307656 h 6505980"/>
              <a:gd name="connsiteX132" fmla="*/ 3128615 w 3592824"/>
              <a:gd name="connsiteY132" fmla="*/ 255470 h 6505980"/>
              <a:gd name="connsiteX133" fmla="*/ 3193373 w 3592824"/>
              <a:gd name="connsiteY133" fmla="*/ 206920 h 6505980"/>
              <a:gd name="connsiteX134" fmla="*/ 3255727 w 3592824"/>
              <a:gd name="connsiteY134" fmla="*/ 153199 h 6505980"/>
              <a:gd name="connsiteX135" fmla="*/ 3326038 w 3592824"/>
              <a:gd name="connsiteY135" fmla="*/ 98736 h 6505980"/>
              <a:gd name="connsiteX136" fmla="*/ 3396772 w 3592824"/>
              <a:gd name="connsiteY136" fmla="*/ 57544 h 6505980"/>
              <a:gd name="connsiteX137" fmla="*/ 3465132 w 3592824"/>
              <a:gd name="connsiteY137" fmla="*/ 23864 h 6505980"/>
              <a:gd name="connsiteX138" fmla="*/ 3532718 w 3592824"/>
              <a:gd name="connsiteY138" fmla="*/ 3259 h 6505980"/>
              <a:gd name="connsiteX139" fmla="*/ 3587603 w 3592824"/>
              <a:gd name="connsiteY13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1708453 w 3592824"/>
              <a:gd name="connsiteY12" fmla="*/ 2932299 h 6505980"/>
              <a:gd name="connsiteX13" fmla="*/ 1722817 w 3592824"/>
              <a:gd name="connsiteY13" fmla="*/ 3822513 h 6505980"/>
              <a:gd name="connsiteX14" fmla="*/ 1536952 w 3592824"/>
              <a:gd name="connsiteY14" fmla="*/ 3772714 h 6505980"/>
              <a:gd name="connsiteX15" fmla="*/ 1541206 w 3592824"/>
              <a:gd name="connsiteY15" fmla="*/ 4042551 h 6505980"/>
              <a:gd name="connsiteX16" fmla="*/ 1736905 w 3592824"/>
              <a:gd name="connsiteY16" fmla="*/ 4202721 h 6505980"/>
              <a:gd name="connsiteX17" fmla="*/ 1910038 w 3592824"/>
              <a:gd name="connsiteY17" fmla="*/ 4375859 h 6505980"/>
              <a:gd name="connsiteX18" fmla="*/ 2049967 w 3592824"/>
              <a:gd name="connsiteY18" fmla="*/ 4551312 h 6505980"/>
              <a:gd name="connsiteX19" fmla="*/ 2161751 w 3592824"/>
              <a:gd name="connsiteY19" fmla="*/ 4736795 h 6505980"/>
              <a:gd name="connsiteX20" fmla="*/ 2245901 w 3592824"/>
              <a:gd name="connsiteY20" fmla="*/ 4927533 h 6505980"/>
              <a:gd name="connsiteX21" fmla="*/ 2299319 w 3592824"/>
              <a:gd name="connsiteY21" fmla="*/ 5113852 h 6505980"/>
              <a:gd name="connsiteX22" fmla="*/ 2323619 w 3592824"/>
              <a:gd name="connsiteY22" fmla="*/ 5302637 h 6505980"/>
              <a:gd name="connsiteX23" fmla="*/ 2316528 w 3592824"/>
              <a:gd name="connsiteY23" fmla="*/ 5487662 h 6505980"/>
              <a:gd name="connsiteX24" fmla="*/ 2281292 w 3592824"/>
              <a:gd name="connsiteY24" fmla="*/ 5660347 h 6505980"/>
              <a:gd name="connsiteX25" fmla="*/ 2254472 w 3592824"/>
              <a:gd name="connsiteY25" fmla="*/ 5669051 h 6505980"/>
              <a:gd name="connsiteX26" fmla="*/ 2243469 w 3592824"/>
              <a:gd name="connsiteY26" fmla="*/ 5622519 h 6505980"/>
              <a:gd name="connsiteX27" fmla="*/ 2276202 w 3592824"/>
              <a:gd name="connsiteY27" fmla="*/ 5518399 h 6505980"/>
              <a:gd name="connsiteX28" fmla="*/ 2277887 w 3592824"/>
              <a:gd name="connsiteY28" fmla="*/ 5401645 h 6505980"/>
              <a:gd name="connsiteX29" fmla="*/ 2265586 w 3592824"/>
              <a:gd name="connsiteY29" fmla="*/ 5272239 h 6505980"/>
              <a:gd name="connsiteX30" fmla="*/ 2226278 w 3592824"/>
              <a:gd name="connsiteY30" fmla="*/ 5142134 h 6505980"/>
              <a:gd name="connsiteX31" fmla="*/ 2167610 w 3592824"/>
              <a:gd name="connsiteY31" fmla="*/ 5005824 h 6505980"/>
              <a:gd name="connsiteX32" fmla="*/ 2094934 w 3592824"/>
              <a:gd name="connsiteY32" fmla="*/ 4873928 h 6505980"/>
              <a:gd name="connsiteX33" fmla="*/ 2004022 w 3592824"/>
              <a:gd name="connsiteY33" fmla="*/ 4747491 h 6505980"/>
              <a:gd name="connsiteX34" fmla="*/ 1897003 w 3592824"/>
              <a:gd name="connsiteY34" fmla="*/ 4628630 h 6505980"/>
              <a:gd name="connsiteX35" fmla="*/ 1786353 w 3592824"/>
              <a:gd name="connsiteY35" fmla="*/ 4521927 h 6505980"/>
              <a:gd name="connsiteX36" fmla="*/ 1718256 w 3592824"/>
              <a:gd name="connsiteY36" fmla="*/ 4469625 h 6505980"/>
              <a:gd name="connsiteX37" fmla="*/ 1664984 w 3592824"/>
              <a:gd name="connsiteY37" fmla="*/ 4416354 h 6505980"/>
              <a:gd name="connsiteX38" fmla="*/ 1610735 w 3592824"/>
              <a:gd name="connsiteY38" fmla="*/ 4377899 h 6505980"/>
              <a:gd name="connsiteX39" fmla="*/ 1556121 w 3592824"/>
              <a:gd name="connsiteY39" fmla="*/ 4343019 h 6505980"/>
              <a:gd name="connsiteX40" fmla="*/ 1496586 w 3592824"/>
              <a:gd name="connsiteY40" fmla="*/ 4326909 h 6505980"/>
              <a:gd name="connsiteX41" fmla="*/ 1424825 w 3592824"/>
              <a:gd name="connsiteY41" fmla="*/ 4611755 h 6505980"/>
              <a:gd name="connsiteX42" fmla="*/ 1341569 w 3592824"/>
              <a:gd name="connsiteY42" fmla="*/ 4877209 h 6505980"/>
              <a:gd name="connsiteX43" fmla="*/ 1246153 w 3592824"/>
              <a:gd name="connsiteY43" fmla="*/ 5146295 h 6505980"/>
              <a:gd name="connsiteX44" fmla="*/ 1133098 w 3592824"/>
              <a:gd name="connsiteY44" fmla="*/ 5409585 h 6505980"/>
              <a:gd name="connsiteX45" fmla="*/ 1002651 w 3592824"/>
              <a:gd name="connsiteY45" fmla="*/ 5687069 h 6505980"/>
              <a:gd name="connsiteX46" fmla="*/ 851621 w 3592824"/>
              <a:gd name="connsiteY46" fmla="*/ 5975542 h 6505980"/>
              <a:gd name="connsiteX47" fmla="*/ 819067 w 3592824"/>
              <a:gd name="connsiteY47" fmla="*/ 6021945 h 6505980"/>
              <a:gd name="connsiteX48" fmla="*/ 782039 w 3592824"/>
              <a:gd name="connsiteY48" fmla="*/ 6094137 h 6505980"/>
              <a:gd name="connsiteX49" fmla="*/ 732689 w 3592824"/>
              <a:gd name="connsiteY49" fmla="*/ 6165853 h 6505980"/>
              <a:gd name="connsiteX50" fmla="*/ 686953 w 3592824"/>
              <a:gd name="connsiteY50" fmla="*/ 6242495 h 6505980"/>
              <a:gd name="connsiteX51" fmla="*/ 633819 w 3592824"/>
              <a:gd name="connsiteY51" fmla="*/ 6322262 h 6505980"/>
              <a:gd name="connsiteX52" fmla="*/ 576894 w 3592824"/>
              <a:gd name="connsiteY52" fmla="*/ 6387714 h 6505980"/>
              <a:gd name="connsiteX53" fmla="*/ 520310 w 3592824"/>
              <a:gd name="connsiteY53" fmla="*/ 6444298 h 6505980"/>
              <a:gd name="connsiteX54" fmla="*/ 461122 w 3592824"/>
              <a:gd name="connsiteY54" fmla="*/ 6486433 h 6505980"/>
              <a:gd name="connsiteX55" fmla="*/ 409611 w 3592824"/>
              <a:gd name="connsiteY55" fmla="*/ 6505980 h 6505980"/>
              <a:gd name="connsiteX56" fmla="*/ 397795 w 3592824"/>
              <a:gd name="connsiteY56" fmla="*/ 6478382 h 6505980"/>
              <a:gd name="connsiteX57" fmla="*/ 580228 w 3592824"/>
              <a:gd name="connsiteY57" fmla="*/ 6260780 h 6505980"/>
              <a:gd name="connsiteX58" fmla="*/ 740291 w 3592824"/>
              <a:gd name="connsiteY58" fmla="*/ 6020812 h 6505980"/>
              <a:gd name="connsiteX59" fmla="*/ 876161 w 3592824"/>
              <a:gd name="connsiteY59" fmla="*/ 5764542 h 6505980"/>
              <a:gd name="connsiteX60" fmla="*/ 983460 w 3592824"/>
              <a:gd name="connsiteY60" fmla="*/ 5511282 h 6505980"/>
              <a:gd name="connsiteX61" fmla="*/ 1071980 w 3592824"/>
              <a:gd name="connsiteY61" fmla="*/ 5262934 h 6505980"/>
              <a:gd name="connsiteX62" fmla="*/ 1108340 w 3592824"/>
              <a:gd name="connsiteY62" fmla="*/ 5079541 h 6505980"/>
              <a:gd name="connsiteX63" fmla="*/ 1121344 w 3592824"/>
              <a:gd name="connsiteY63" fmla="*/ 5084649 h 6505980"/>
              <a:gd name="connsiteX64" fmla="*/ 1125291 w 3592824"/>
              <a:gd name="connsiteY64" fmla="*/ 5080701 h 6505980"/>
              <a:gd name="connsiteX65" fmla="*/ 1124442 w 3592824"/>
              <a:gd name="connsiteY65" fmla="*/ 5071961 h 6505980"/>
              <a:gd name="connsiteX66" fmla="*/ 1122157 w 3592824"/>
              <a:gd name="connsiteY66" fmla="*/ 5065724 h 6505980"/>
              <a:gd name="connsiteX67" fmla="*/ 1117049 w 3592824"/>
              <a:gd name="connsiteY67" fmla="*/ 5052716 h 6505980"/>
              <a:gd name="connsiteX68" fmla="*/ 1122811 w 3592824"/>
              <a:gd name="connsiteY68" fmla="*/ 5042696 h 6505980"/>
              <a:gd name="connsiteX69" fmla="*/ 1122495 w 3592824"/>
              <a:gd name="connsiteY69" fmla="*/ 5034485 h 6505980"/>
              <a:gd name="connsiteX70" fmla="*/ 1124158 w 3592824"/>
              <a:gd name="connsiteY70" fmla="*/ 5024300 h 6505980"/>
              <a:gd name="connsiteX71" fmla="*/ 1120205 w 3592824"/>
              <a:gd name="connsiteY71" fmla="*/ 5028252 h 6505980"/>
              <a:gd name="connsiteX72" fmla="*/ 1122495 w 3592824"/>
              <a:gd name="connsiteY72" fmla="*/ 5034485 h 6505980"/>
              <a:gd name="connsiteX73" fmla="*/ 1108340 w 3592824"/>
              <a:gd name="connsiteY73" fmla="*/ 5079541 h 6505980"/>
              <a:gd name="connsiteX74" fmla="*/ 1019535 w 3592824"/>
              <a:gd name="connsiteY74" fmla="*/ 5061794 h 6505980"/>
              <a:gd name="connsiteX75" fmla="*/ 907867 w 3592824"/>
              <a:gd name="connsiteY75" fmla="*/ 5071187 h 6505980"/>
              <a:gd name="connsiteX76" fmla="*/ 788983 w 3592824"/>
              <a:gd name="connsiteY76" fmla="*/ 5093104 h 6505980"/>
              <a:gd name="connsiteX77" fmla="*/ 658043 w 3592824"/>
              <a:gd name="connsiteY77" fmla="*/ 5134555 h 6505980"/>
              <a:gd name="connsiteX78" fmla="*/ 522026 w 3592824"/>
              <a:gd name="connsiteY78" fmla="*/ 5190653 h 6505980"/>
              <a:gd name="connsiteX79" fmla="*/ 384200 w 3592824"/>
              <a:gd name="connsiteY79" fmla="*/ 5252843 h 6505980"/>
              <a:gd name="connsiteX80" fmla="*/ 249344 w 3592824"/>
              <a:gd name="connsiteY80" fmla="*/ 5325897 h 6505980"/>
              <a:gd name="connsiteX81" fmla="*/ 120569 w 3592824"/>
              <a:gd name="connsiteY81" fmla="*/ 5397133 h 6505980"/>
              <a:gd name="connsiteX82" fmla="*/ 0 w 3592824"/>
              <a:gd name="connsiteY82" fmla="*/ 5468693 h 6505980"/>
              <a:gd name="connsiteX83" fmla="*/ 124698 w 3592824"/>
              <a:gd name="connsiteY83" fmla="*/ 5335477 h 6505980"/>
              <a:gd name="connsiteX84" fmla="*/ 246734 w 3592824"/>
              <a:gd name="connsiteY84" fmla="*/ 5221959 h 6505980"/>
              <a:gd name="connsiteX85" fmla="*/ 376856 w 3592824"/>
              <a:gd name="connsiteY85" fmla="*/ 5132327 h 6505980"/>
              <a:gd name="connsiteX86" fmla="*/ 515500 w 3592824"/>
              <a:gd name="connsiteY86" fmla="*/ 5051213 h 6505980"/>
              <a:gd name="connsiteX87" fmla="*/ 659408 w 3592824"/>
              <a:gd name="connsiteY87" fmla="*/ 4987219 h 6505980"/>
              <a:gd name="connsiteX88" fmla="*/ 820898 w 3592824"/>
              <a:gd name="connsiteY88" fmla="*/ 4940794 h 6505980"/>
              <a:gd name="connsiteX89" fmla="*/ 1181074 w 3592824"/>
              <a:gd name="connsiteY89" fmla="*/ 4846988 h 6505980"/>
              <a:gd name="connsiteX90" fmla="*/ 1226539 w 3592824"/>
              <a:gd name="connsiteY90" fmla="*/ 4526635 h 6505980"/>
              <a:gd name="connsiteX91" fmla="*/ 1248314 w 3592824"/>
              <a:gd name="connsiteY91" fmla="*/ 4207589 h 6505980"/>
              <a:gd name="connsiteX92" fmla="*/ 1246367 w 3592824"/>
              <a:gd name="connsiteY92" fmla="*/ 3884569 h 6505980"/>
              <a:gd name="connsiteX93" fmla="*/ 1230789 w 3592824"/>
              <a:gd name="connsiteY93" fmla="*/ 3690675 h 6505980"/>
              <a:gd name="connsiteX94" fmla="*/ 1162613 w 3592824"/>
              <a:gd name="connsiteY94" fmla="*/ 3672408 h 6505980"/>
              <a:gd name="connsiteX95" fmla="*/ 1267627 w 3592824"/>
              <a:gd name="connsiteY95" fmla="*/ 3672408 h 6505980"/>
              <a:gd name="connsiteX96" fmla="*/ 1267627 w 3592824"/>
              <a:gd name="connsiteY96" fmla="*/ 2636174 h 6505980"/>
              <a:gd name="connsiteX97" fmla="*/ 1457972 w 3592824"/>
              <a:gd name="connsiteY97" fmla="*/ 2766635 h 6505980"/>
              <a:gd name="connsiteX98" fmla="*/ 1914541 w 3592824"/>
              <a:gd name="connsiteY98" fmla="*/ 1815401 h 6505980"/>
              <a:gd name="connsiteX99" fmla="*/ 1759871 w 3592824"/>
              <a:gd name="connsiteY99" fmla="*/ 1626771 h 6505980"/>
              <a:gd name="connsiteX100" fmla="*/ 1630255 w 3592824"/>
              <a:gd name="connsiteY100" fmla="*/ 1432944 h 6505980"/>
              <a:gd name="connsiteX101" fmla="*/ 1533657 w 3592824"/>
              <a:gd name="connsiteY101" fmla="*/ 1245834 h 6505980"/>
              <a:gd name="connsiteX102" fmla="*/ 1466898 w 3592824"/>
              <a:gd name="connsiteY102" fmla="*/ 1057506 h 6505980"/>
              <a:gd name="connsiteX103" fmla="*/ 1428386 w 3592824"/>
              <a:gd name="connsiteY103" fmla="*/ 871911 h 6505980"/>
              <a:gd name="connsiteX104" fmla="*/ 1418926 w 3592824"/>
              <a:gd name="connsiteY104" fmla="*/ 698165 h 6505980"/>
              <a:gd name="connsiteX105" fmla="*/ 1438518 w 3592824"/>
              <a:gd name="connsiteY105" fmla="*/ 529931 h 6505980"/>
              <a:gd name="connsiteX106" fmla="*/ 1487966 w 3592824"/>
              <a:gd name="connsiteY106" fmla="*/ 373157 h 6505980"/>
              <a:gd name="connsiteX107" fmla="*/ 1562109 w 3592824"/>
              <a:gd name="connsiteY107" fmla="*/ 234344 h 6505980"/>
              <a:gd name="connsiteX108" fmla="*/ 1590347 w 3592824"/>
              <a:gd name="connsiteY108" fmla="*/ 233909 h 6505980"/>
              <a:gd name="connsiteX109" fmla="*/ 1590423 w 3592824"/>
              <a:gd name="connsiteY109" fmla="*/ 276688 h 6505980"/>
              <a:gd name="connsiteX110" fmla="*/ 1534480 w 3592824"/>
              <a:gd name="connsiteY110" fmla="*/ 357380 h 6505980"/>
              <a:gd name="connsiteX111" fmla="*/ 1506010 w 3592824"/>
              <a:gd name="connsiteY111" fmla="*/ 457037 h 6505980"/>
              <a:gd name="connsiteX112" fmla="*/ 1488317 w 3592824"/>
              <a:gd name="connsiteY112" fmla="*/ 571212 h 6505980"/>
              <a:gd name="connsiteX113" fmla="*/ 1496884 w 3592824"/>
              <a:gd name="connsiteY113" fmla="*/ 693061 h 6505980"/>
              <a:gd name="connsiteX114" fmla="*/ 1522975 w 3592824"/>
              <a:gd name="connsiteY114" fmla="*/ 825308 h 6505980"/>
              <a:gd name="connsiteX115" fmla="*/ 1563776 w 3592824"/>
              <a:gd name="connsiteY115" fmla="*/ 957444 h 6505980"/>
              <a:gd name="connsiteX116" fmla="*/ 1623676 w 3592824"/>
              <a:gd name="connsiteY116" fmla="*/ 1089683 h 6505980"/>
              <a:gd name="connsiteX117" fmla="*/ 1701073 w 3592824"/>
              <a:gd name="connsiteY117" fmla="*/ 1219640 h 6505980"/>
              <a:gd name="connsiteX118" fmla="*/ 1784824 w 3592824"/>
              <a:gd name="connsiteY118" fmla="*/ 1340138 h 6505980"/>
              <a:gd name="connsiteX119" fmla="*/ 1839433 w 3592824"/>
              <a:gd name="connsiteY119" fmla="*/ 1402829 h 6505980"/>
              <a:gd name="connsiteX120" fmla="*/ 1879314 w 3592824"/>
              <a:gd name="connsiteY120" fmla="*/ 1462471 h 6505980"/>
              <a:gd name="connsiteX121" fmla="*/ 1923557 w 3592824"/>
              <a:gd name="connsiteY121" fmla="*/ 1509661 h 6505980"/>
              <a:gd name="connsiteX122" fmla="*/ 1968977 w 3592824"/>
              <a:gd name="connsiteY122" fmla="*/ 1553881 h 6505980"/>
              <a:gd name="connsiteX123" fmla="*/ 2023524 w 3592824"/>
              <a:gd name="connsiteY123" fmla="*/ 1583302 h 6505980"/>
              <a:gd name="connsiteX124" fmla="*/ 2159168 w 3592824"/>
              <a:gd name="connsiteY124" fmla="*/ 1357898 h 6505980"/>
              <a:gd name="connsiteX125" fmla="*/ 2301613 w 3592824"/>
              <a:gd name="connsiteY125" fmla="*/ 1152134 h 6505980"/>
              <a:gd name="connsiteX126" fmla="*/ 2456786 w 3592824"/>
              <a:gd name="connsiteY126" fmla="*/ 946442 h 6505980"/>
              <a:gd name="connsiteX127" fmla="*/ 2627883 w 3592824"/>
              <a:gd name="connsiteY127" fmla="*/ 750343 h 6505980"/>
              <a:gd name="connsiteX128" fmla="*/ 2819251 w 3592824"/>
              <a:gd name="connsiteY128" fmla="*/ 546637 h 6505980"/>
              <a:gd name="connsiteX129" fmla="*/ 3033293 w 3592824"/>
              <a:gd name="connsiteY129" fmla="*/ 338904 h 6505980"/>
              <a:gd name="connsiteX130" fmla="*/ 3075801 w 3592824"/>
              <a:gd name="connsiteY130" fmla="*/ 307656 h 6505980"/>
              <a:gd name="connsiteX131" fmla="*/ 3128615 w 3592824"/>
              <a:gd name="connsiteY131" fmla="*/ 255470 h 6505980"/>
              <a:gd name="connsiteX132" fmla="*/ 3193373 w 3592824"/>
              <a:gd name="connsiteY132" fmla="*/ 206920 h 6505980"/>
              <a:gd name="connsiteX133" fmla="*/ 3255727 w 3592824"/>
              <a:gd name="connsiteY133" fmla="*/ 153199 h 6505980"/>
              <a:gd name="connsiteX134" fmla="*/ 3326038 w 3592824"/>
              <a:gd name="connsiteY134" fmla="*/ 98736 h 6505980"/>
              <a:gd name="connsiteX135" fmla="*/ 3396772 w 3592824"/>
              <a:gd name="connsiteY135" fmla="*/ 57544 h 6505980"/>
              <a:gd name="connsiteX136" fmla="*/ 3465132 w 3592824"/>
              <a:gd name="connsiteY136" fmla="*/ 23864 h 6505980"/>
              <a:gd name="connsiteX137" fmla="*/ 3532718 w 3592824"/>
              <a:gd name="connsiteY137" fmla="*/ 3259 h 6505980"/>
              <a:gd name="connsiteX138" fmla="*/ 3587603 w 3592824"/>
              <a:gd name="connsiteY13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1708453 w 3592824"/>
              <a:gd name="connsiteY11" fmla="*/ 2932299 h 6505980"/>
              <a:gd name="connsiteX12" fmla="*/ 1722817 w 3592824"/>
              <a:gd name="connsiteY12" fmla="*/ 3822513 h 6505980"/>
              <a:gd name="connsiteX13" fmla="*/ 1536952 w 3592824"/>
              <a:gd name="connsiteY13" fmla="*/ 3772714 h 6505980"/>
              <a:gd name="connsiteX14" fmla="*/ 1541206 w 3592824"/>
              <a:gd name="connsiteY14" fmla="*/ 4042551 h 6505980"/>
              <a:gd name="connsiteX15" fmla="*/ 1736905 w 3592824"/>
              <a:gd name="connsiteY15" fmla="*/ 4202721 h 6505980"/>
              <a:gd name="connsiteX16" fmla="*/ 1910038 w 3592824"/>
              <a:gd name="connsiteY16" fmla="*/ 4375859 h 6505980"/>
              <a:gd name="connsiteX17" fmla="*/ 2049967 w 3592824"/>
              <a:gd name="connsiteY17" fmla="*/ 4551312 h 6505980"/>
              <a:gd name="connsiteX18" fmla="*/ 2161751 w 3592824"/>
              <a:gd name="connsiteY18" fmla="*/ 4736795 h 6505980"/>
              <a:gd name="connsiteX19" fmla="*/ 2245901 w 3592824"/>
              <a:gd name="connsiteY19" fmla="*/ 4927533 h 6505980"/>
              <a:gd name="connsiteX20" fmla="*/ 2299319 w 3592824"/>
              <a:gd name="connsiteY20" fmla="*/ 5113852 h 6505980"/>
              <a:gd name="connsiteX21" fmla="*/ 2323619 w 3592824"/>
              <a:gd name="connsiteY21" fmla="*/ 5302637 h 6505980"/>
              <a:gd name="connsiteX22" fmla="*/ 2316528 w 3592824"/>
              <a:gd name="connsiteY22" fmla="*/ 5487662 h 6505980"/>
              <a:gd name="connsiteX23" fmla="*/ 2281292 w 3592824"/>
              <a:gd name="connsiteY23" fmla="*/ 5660347 h 6505980"/>
              <a:gd name="connsiteX24" fmla="*/ 2254472 w 3592824"/>
              <a:gd name="connsiteY24" fmla="*/ 5669051 h 6505980"/>
              <a:gd name="connsiteX25" fmla="*/ 2243469 w 3592824"/>
              <a:gd name="connsiteY25" fmla="*/ 5622519 h 6505980"/>
              <a:gd name="connsiteX26" fmla="*/ 2276202 w 3592824"/>
              <a:gd name="connsiteY26" fmla="*/ 5518399 h 6505980"/>
              <a:gd name="connsiteX27" fmla="*/ 2277887 w 3592824"/>
              <a:gd name="connsiteY27" fmla="*/ 5401645 h 6505980"/>
              <a:gd name="connsiteX28" fmla="*/ 2265586 w 3592824"/>
              <a:gd name="connsiteY28" fmla="*/ 5272239 h 6505980"/>
              <a:gd name="connsiteX29" fmla="*/ 2226278 w 3592824"/>
              <a:gd name="connsiteY29" fmla="*/ 5142134 h 6505980"/>
              <a:gd name="connsiteX30" fmla="*/ 2167610 w 3592824"/>
              <a:gd name="connsiteY30" fmla="*/ 5005824 h 6505980"/>
              <a:gd name="connsiteX31" fmla="*/ 2094934 w 3592824"/>
              <a:gd name="connsiteY31" fmla="*/ 4873928 h 6505980"/>
              <a:gd name="connsiteX32" fmla="*/ 2004022 w 3592824"/>
              <a:gd name="connsiteY32" fmla="*/ 4747491 h 6505980"/>
              <a:gd name="connsiteX33" fmla="*/ 1897003 w 3592824"/>
              <a:gd name="connsiteY33" fmla="*/ 4628630 h 6505980"/>
              <a:gd name="connsiteX34" fmla="*/ 1786353 w 3592824"/>
              <a:gd name="connsiteY34" fmla="*/ 4521927 h 6505980"/>
              <a:gd name="connsiteX35" fmla="*/ 1718256 w 3592824"/>
              <a:gd name="connsiteY35" fmla="*/ 4469625 h 6505980"/>
              <a:gd name="connsiteX36" fmla="*/ 1664984 w 3592824"/>
              <a:gd name="connsiteY36" fmla="*/ 4416354 h 6505980"/>
              <a:gd name="connsiteX37" fmla="*/ 1610735 w 3592824"/>
              <a:gd name="connsiteY37" fmla="*/ 4377899 h 6505980"/>
              <a:gd name="connsiteX38" fmla="*/ 1556121 w 3592824"/>
              <a:gd name="connsiteY38" fmla="*/ 4343019 h 6505980"/>
              <a:gd name="connsiteX39" fmla="*/ 1496586 w 3592824"/>
              <a:gd name="connsiteY39" fmla="*/ 4326909 h 6505980"/>
              <a:gd name="connsiteX40" fmla="*/ 1424825 w 3592824"/>
              <a:gd name="connsiteY40" fmla="*/ 4611755 h 6505980"/>
              <a:gd name="connsiteX41" fmla="*/ 1341569 w 3592824"/>
              <a:gd name="connsiteY41" fmla="*/ 4877209 h 6505980"/>
              <a:gd name="connsiteX42" fmla="*/ 1246153 w 3592824"/>
              <a:gd name="connsiteY42" fmla="*/ 5146295 h 6505980"/>
              <a:gd name="connsiteX43" fmla="*/ 1133098 w 3592824"/>
              <a:gd name="connsiteY43" fmla="*/ 5409585 h 6505980"/>
              <a:gd name="connsiteX44" fmla="*/ 1002651 w 3592824"/>
              <a:gd name="connsiteY44" fmla="*/ 5687069 h 6505980"/>
              <a:gd name="connsiteX45" fmla="*/ 851621 w 3592824"/>
              <a:gd name="connsiteY45" fmla="*/ 5975542 h 6505980"/>
              <a:gd name="connsiteX46" fmla="*/ 819067 w 3592824"/>
              <a:gd name="connsiteY46" fmla="*/ 6021945 h 6505980"/>
              <a:gd name="connsiteX47" fmla="*/ 782039 w 3592824"/>
              <a:gd name="connsiteY47" fmla="*/ 6094137 h 6505980"/>
              <a:gd name="connsiteX48" fmla="*/ 732689 w 3592824"/>
              <a:gd name="connsiteY48" fmla="*/ 6165853 h 6505980"/>
              <a:gd name="connsiteX49" fmla="*/ 686953 w 3592824"/>
              <a:gd name="connsiteY49" fmla="*/ 6242495 h 6505980"/>
              <a:gd name="connsiteX50" fmla="*/ 633819 w 3592824"/>
              <a:gd name="connsiteY50" fmla="*/ 6322262 h 6505980"/>
              <a:gd name="connsiteX51" fmla="*/ 576894 w 3592824"/>
              <a:gd name="connsiteY51" fmla="*/ 6387714 h 6505980"/>
              <a:gd name="connsiteX52" fmla="*/ 520310 w 3592824"/>
              <a:gd name="connsiteY52" fmla="*/ 6444298 h 6505980"/>
              <a:gd name="connsiteX53" fmla="*/ 461122 w 3592824"/>
              <a:gd name="connsiteY53" fmla="*/ 6486433 h 6505980"/>
              <a:gd name="connsiteX54" fmla="*/ 409611 w 3592824"/>
              <a:gd name="connsiteY54" fmla="*/ 6505980 h 6505980"/>
              <a:gd name="connsiteX55" fmla="*/ 397795 w 3592824"/>
              <a:gd name="connsiteY55" fmla="*/ 6478382 h 6505980"/>
              <a:gd name="connsiteX56" fmla="*/ 580228 w 3592824"/>
              <a:gd name="connsiteY56" fmla="*/ 6260780 h 6505980"/>
              <a:gd name="connsiteX57" fmla="*/ 740291 w 3592824"/>
              <a:gd name="connsiteY57" fmla="*/ 6020812 h 6505980"/>
              <a:gd name="connsiteX58" fmla="*/ 876161 w 3592824"/>
              <a:gd name="connsiteY58" fmla="*/ 5764542 h 6505980"/>
              <a:gd name="connsiteX59" fmla="*/ 983460 w 3592824"/>
              <a:gd name="connsiteY59" fmla="*/ 5511282 h 6505980"/>
              <a:gd name="connsiteX60" fmla="*/ 1071980 w 3592824"/>
              <a:gd name="connsiteY60" fmla="*/ 5262934 h 6505980"/>
              <a:gd name="connsiteX61" fmla="*/ 1108340 w 3592824"/>
              <a:gd name="connsiteY61" fmla="*/ 5079541 h 6505980"/>
              <a:gd name="connsiteX62" fmla="*/ 1121344 w 3592824"/>
              <a:gd name="connsiteY62" fmla="*/ 5084649 h 6505980"/>
              <a:gd name="connsiteX63" fmla="*/ 1125291 w 3592824"/>
              <a:gd name="connsiteY63" fmla="*/ 5080701 h 6505980"/>
              <a:gd name="connsiteX64" fmla="*/ 1124442 w 3592824"/>
              <a:gd name="connsiteY64" fmla="*/ 5071961 h 6505980"/>
              <a:gd name="connsiteX65" fmla="*/ 1122157 w 3592824"/>
              <a:gd name="connsiteY65" fmla="*/ 5065724 h 6505980"/>
              <a:gd name="connsiteX66" fmla="*/ 1117049 w 3592824"/>
              <a:gd name="connsiteY66" fmla="*/ 5052716 h 6505980"/>
              <a:gd name="connsiteX67" fmla="*/ 1122811 w 3592824"/>
              <a:gd name="connsiteY67" fmla="*/ 5042696 h 6505980"/>
              <a:gd name="connsiteX68" fmla="*/ 1122495 w 3592824"/>
              <a:gd name="connsiteY68" fmla="*/ 5034485 h 6505980"/>
              <a:gd name="connsiteX69" fmla="*/ 1124158 w 3592824"/>
              <a:gd name="connsiteY69" fmla="*/ 5024300 h 6505980"/>
              <a:gd name="connsiteX70" fmla="*/ 1120205 w 3592824"/>
              <a:gd name="connsiteY70" fmla="*/ 5028252 h 6505980"/>
              <a:gd name="connsiteX71" fmla="*/ 1122495 w 3592824"/>
              <a:gd name="connsiteY71" fmla="*/ 5034485 h 6505980"/>
              <a:gd name="connsiteX72" fmla="*/ 1108340 w 3592824"/>
              <a:gd name="connsiteY72" fmla="*/ 5079541 h 6505980"/>
              <a:gd name="connsiteX73" fmla="*/ 1019535 w 3592824"/>
              <a:gd name="connsiteY73" fmla="*/ 5061794 h 6505980"/>
              <a:gd name="connsiteX74" fmla="*/ 907867 w 3592824"/>
              <a:gd name="connsiteY74" fmla="*/ 5071187 h 6505980"/>
              <a:gd name="connsiteX75" fmla="*/ 788983 w 3592824"/>
              <a:gd name="connsiteY75" fmla="*/ 5093104 h 6505980"/>
              <a:gd name="connsiteX76" fmla="*/ 658043 w 3592824"/>
              <a:gd name="connsiteY76" fmla="*/ 5134555 h 6505980"/>
              <a:gd name="connsiteX77" fmla="*/ 522026 w 3592824"/>
              <a:gd name="connsiteY77" fmla="*/ 5190653 h 6505980"/>
              <a:gd name="connsiteX78" fmla="*/ 384200 w 3592824"/>
              <a:gd name="connsiteY78" fmla="*/ 5252843 h 6505980"/>
              <a:gd name="connsiteX79" fmla="*/ 249344 w 3592824"/>
              <a:gd name="connsiteY79" fmla="*/ 5325897 h 6505980"/>
              <a:gd name="connsiteX80" fmla="*/ 120569 w 3592824"/>
              <a:gd name="connsiteY80" fmla="*/ 5397133 h 6505980"/>
              <a:gd name="connsiteX81" fmla="*/ 0 w 3592824"/>
              <a:gd name="connsiteY81" fmla="*/ 5468693 h 6505980"/>
              <a:gd name="connsiteX82" fmla="*/ 124698 w 3592824"/>
              <a:gd name="connsiteY82" fmla="*/ 5335477 h 6505980"/>
              <a:gd name="connsiteX83" fmla="*/ 246734 w 3592824"/>
              <a:gd name="connsiteY83" fmla="*/ 5221959 h 6505980"/>
              <a:gd name="connsiteX84" fmla="*/ 376856 w 3592824"/>
              <a:gd name="connsiteY84" fmla="*/ 5132327 h 6505980"/>
              <a:gd name="connsiteX85" fmla="*/ 515500 w 3592824"/>
              <a:gd name="connsiteY85" fmla="*/ 5051213 h 6505980"/>
              <a:gd name="connsiteX86" fmla="*/ 659408 w 3592824"/>
              <a:gd name="connsiteY86" fmla="*/ 4987219 h 6505980"/>
              <a:gd name="connsiteX87" fmla="*/ 820898 w 3592824"/>
              <a:gd name="connsiteY87" fmla="*/ 4940794 h 6505980"/>
              <a:gd name="connsiteX88" fmla="*/ 1181074 w 3592824"/>
              <a:gd name="connsiteY88" fmla="*/ 4846988 h 6505980"/>
              <a:gd name="connsiteX89" fmla="*/ 1226539 w 3592824"/>
              <a:gd name="connsiteY89" fmla="*/ 4526635 h 6505980"/>
              <a:gd name="connsiteX90" fmla="*/ 1248314 w 3592824"/>
              <a:gd name="connsiteY90" fmla="*/ 4207589 h 6505980"/>
              <a:gd name="connsiteX91" fmla="*/ 1246367 w 3592824"/>
              <a:gd name="connsiteY91" fmla="*/ 3884569 h 6505980"/>
              <a:gd name="connsiteX92" fmla="*/ 1230789 w 3592824"/>
              <a:gd name="connsiteY92" fmla="*/ 3690675 h 6505980"/>
              <a:gd name="connsiteX93" fmla="*/ 1162613 w 3592824"/>
              <a:gd name="connsiteY93" fmla="*/ 3672408 h 6505980"/>
              <a:gd name="connsiteX94" fmla="*/ 1267627 w 3592824"/>
              <a:gd name="connsiteY94" fmla="*/ 3672408 h 6505980"/>
              <a:gd name="connsiteX95" fmla="*/ 1267627 w 3592824"/>
              <a:gd name="connsiteY95" fmla="*/ 2636174 h 6505980"/>
              <a:gd name="connsiteX96" fmla="*/ 1457972 w 3592824"/>
              <a:gd name="connsiteY96" fmla="*/ 2766635 h 6505980"/>
              <a:gd name="connsiteX97" fmla="*/ 1914541 w 3592824"/>
              <a:gd name="connsiteY97" fmla="*/ 1815401 h 6505980"/>
              <a:gd name="connsiteX98" fmla="*/ 1759871 w 3592824"/>
              <a:gd name="connsiteY98" fmla="*/ 1626771 h 6505980"/>
              <a:gd name="connsiteX99" fmla="*/ 1630255 w 3592824"/>
              <a:gd name="connsiteY99" fmla="*/ 1432944 h 6505980"/>
              <a:gd name="connsiteX100" fmla="*/ 1533657 w 3592824"/>
              <a:gd name="connsiteY100" fmla="*/ 1245834 h 6505980"/>
              <a:gd name="connsiteX101" fmla="*/ 1466898 w 3592824"/>
              <a:gd name="connsiteY101" fmla="*/ 1057506 h 6505980"/>
              <a:gd name="connsiteX102" fmla="*/ 1428386 w 3592824"/>
              <a:gd name="connsiteY102" fmla="*/ 871911 h 6505980"/>
              <a:gd name="connsiteX103" fmla="*/ 1418926 w 3592824"/>
              <a:gd name="connsiteY103" fmla="*/ 698165 h 6505980"/>
              <a:gd name="connsiteX104" fmla="*/ 1438518 w 3592824"/>
              <a:gd name="connsiteY104" fmla="*/ 529931 h 6505980"/>
              <a:gd name="connsiteX105" fmla="*/ 1487966 w 3592824"/>
              <a:gd name="connsiteY105" fmla="*/ 373157 h 6505980"/>
              <a:gd name="connsiteX106" fmla="*/ 1562109 w 3592824"/>
              <a:gd name="connsiteY106" fmla="*/ 234344 h 6505980"/>
              <a:gd name="connsiteX107" fmla="*/ 1590347 w 3592824"/>
              <a:gd name="connsiteY107" fmla="*/ 233909 h 6505980"/>
              <a:gd name="connsiteX108" fmla="*/ 1590423 w 3592824"/>
              <a:gd name="connsiteY108" fmla="*/ 276688 h 6505980"/>
              <a:gd name="connsiteX109" fmla="*/ 1534480 w 3592824"/>
              <a:gd name="connsiteY109" fmla="*/ 357380 h 6505980"/>
              <a:gd name="connsiteX110" fmla="*/ 1506010 w 3592824"/>
              <a:gd name="connsiteY110" fmla="*/ 457037 h 6505980"/>
              <a:gd name="connsiteX111" fmla="*/ 1488317 w 3592824"/>
              <a:gd name="connsiteY111" fmla="*/ 571212 h 6505980"/>
              <a:gd name="connsiteX112" fmla="*/ 1496884 w 3592824"/>
              <a:gd name="connsiteY112" fmla="*/ 693061 h 6505980"/>
              <a:gd name="connsiteX113" fmla="*/ 1522975 w 3592824"/>
              <a:gd name="connsiteY113" fmla="*/ 825308 h 6505980"/>
              <a:gd name="connsiteX114" fmla="*/ 1563776 w 3592824"/>
              <a:gd name="connsiteY114" fmla="*/ 957444 h 6505980"/>
              <a:gd name="connsiteX115" fmla="*/ 1623676 w 3592824"/>
              <a:gd name="connsiteY115" fmla="*/ 1089683 h 6505980"/>
              <a:gd name="connsiteX116" fmla="*/ 1701073 w 3592824"/>
              <a:gd name="connsiteY116" fmla="*/ 1219640 h 6505980"/>
              <a:gd name="connsiteX117" fmla="*/ 1784824 w 3592824"/>
              <a:gd name="connsiteY117" fmla="*/ 1340138 h 6505980"/>
              <a:gd name="connsiteX118" fmla="*/ 1839433 w 3592824"/>
              <a:gd name="connsiteY118" fmla="*/ 1402829 h 6505980"/>
              <a:gd name="connsiteX119" fmla="*/ 1879314 w 3592824"/>
              <a:gd name="connsiteY119" fmla="*/ 1462471 h 6505980"/>
              <a:gd name="connsiteX120" fmla="*/ 1923557 w 3592824"/>
              <a:gd name="connsiteY120" fmla="*/ 1509661 h 6505980"/>
              <a:gd name="connsiteX121" fmla="*/ 1968977 w 3592824"/>
              <a:gd name="connsiteY121" fmla="*/ 1553881 h 6505980"/>
              <a:gd name="connsiteX122" fmla="*/ 2023524 w 3592824"/>
              <a:gd name="connsiteY122" fmla="*/ 1583302 h 6505980"/>
              <a:gd name="connsiteX123" fmla="*/ 2159168 w 3592824"/>
              <a:gd name="connsiteY123" fmla="*/ 1357898 h 6505980"/>
              <a:gd name="connsiteX124" fmla="*/ 2301613 w 3592824"/>
              <a:gd name="connsiteY124" fmla="*/ 1152134 h 6505980"/>
              <a:gd name="connsiteX125" fmla="*/ 2456786 w 3592824"/>
              <a:gd name="connsiteY125" fmla="*/ 946442 h 6505980"/>
              <a:gd name="connsiteX126" fmla="*/ 2627883 w 3592824"/>
              <a:gd name="connsiteY126" fmla="*/ 750343 h 6505980"/>
              <a:gd name="connsiteX127" fmla="*/ 2819251 w 3592824"/>
              <a:gd name="connsiteY127" fmla="*/ 546637 h 6505980"/>
              <a:gd name="connsiteX128" fmla="*/ 3033293 w 3592824"/>
              <a:gd name="connsiteY128" fmla="*/ 338904 h 6505980"/>
              <a:gd name="connsiteX129" fmla="*/ 3075801 w 3592824"/>
              <a:gd name="connsiteY129" fmla="*/ 307656 h 6505980"/>
              <a:gd name="connsiteX130" fmla="*/ 3128615 w 3592824"/>
              <a:gd name="connsiteY130" fmla="*/ 255470 h 6505980"/>
              <a:gd name="connsiteX131" fmla="*/ 3193373 w 3592824"/>
              <a:gd name="connsiteY131" fmla="*/ 206920 h 6505980"/>
              <a:gd name="connsiteX132" fmla="*/ 3255727 w 3592824"/>
              <a:gd name="connsiteY132" fmla="*/ 153199 h 6505980"/>
              <a:gd name="connsiteX133" fmla="*/ 3326038 w 3592824"/>
              <a:gd name="connsiteY133" fmla="*/ 98736 h 6505980"/>
              <a:gd name="connsiteX134" fmla="*/ 3396772 w 3592824"/>
              <a:gd name="connsiteY134" fmla="*/ 57544 h 6505980"/>
              <a:gd name="connsiteX135" fmla="*/ 3465132 w 3592824"/>
              <a:gd name="connsiteY135" fmla="*/ 23864 h 6505980"/>
              <a:gd name="connsiteX136" fmla="*/ 3532718 w 3592824"/>
              <a:gd name="connsiteY136" fmla="*/ 3259 h 6505980"/>
              <a:gd name="connsiteX137" fmla="*/ 3587603 w 3592824"/>
              <a:gd name="connsiteY137" fmla="*/ 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136" fmla="*/ 1707343 w 3592824"/>
              <a:gd name="connsiteY136" fmla="*/ 307589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267627 w 3592824"/>
              <a:gd name="connsiteY134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67627 w 3592824"/>
              <a:gd name="connsiteY133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536952 w 3592824"/>
              <a:gd name="connsiteY53" fmla="*/ 3772714 h 6505980"/>
              <a:gd name="connsiteX54" fmla="*/ 1541206 w 3592824"/>
              <a:gd name="connsiteY54" fmla="*/ 4042551 h 6505980"/>
              <a:gd name="connsiteX55" fmla="*/ 1736905 w 3592824"/>
              <a:gd name="connsiteY55" fmla="*/ 4202721 h 6505980"/>
              <a:gd name="connsiteX56" fmla="*/ 1910038 w 3592824"/>
              <a:gd name="connsiteY56" fmla="*/ 4375859 h 6505980"/>
              <a:gd name="connsiteX57" fmla="*/ 2049967 w 3592824"/>
              <a:gd name="connsiteY57" fmla="*/ 4551312 h 6505980"/>
              <a:gd name="connsiteX58" fmla="*/ 2161751 w 3592824"/>
              <a:gd name="connsiteY58" fmla="*/ 4736795 h 6505980"/>
              <a:gd name="connsiteX59" fmla="*/ 2245901 w 3592824"/>
              <a:gd name="connsiteY59" fmla="*/ 4927533 h 6505980"/>
              <a:gd name="connsiteX60" fmla="*/ 2299319 w 3592824"/>
              <a:gd name="connsiteY60" fmla="*/ 5113852 h 6505980"/>
              <a:gd name="connsiteX61" fmla="*/ 2323619 w 3592824"/>
              <a:gd name="connsiteY61" fmla="*/ 5302637 h 6505980"/>
              <a:gd name="connsiteX62" fmla="*/ 2316528 w 3592824"/>
              <a:gd name="connsiteY62" fmla="*/ 5487662 h 6505980"/>
              <a:gd name="connsiteX63" fmla="*/ 2281292 w 3592824"/>
              <a:gd name="connsiteY63" fmla="*/ 5660347 h 6505980"/>
              <a:gd name="connsiteX64" fmla="*/ 2254472 w 3592824"/>
              <a:gd name="connsiteY64" fmla="*/ 5669051 h 6505980"/>
              <a:gd name="connsiteX65" fmla="*/ 2243469 w 3592824"/>
              <a:gd name="connsiteY65" fmla="*/ 5622519 h 6505980"/>
              <a:gd name="connsiteX66" fmla="*/ 2276202 w 3592824"/>
              <a:gd name="connsiteY66" fmla="*/ 5518399 h 6505980"/>
              <a:gd name="connsiteX67" fmla="*/ 2277887 w 3592824"/>
              <a:gd name="connsiteY67" fmla="*/ 5401645 h 6505980"/>
              <a:gd name="connsiteX68" fmla="*/ 2265586 w 3592824"/>
              <a:gd name="connsiteY68" fmla="*/ 5272239 h 6505980"/>
              <a:gd name="connsiteX69" fmla="*/ 2226278 w 3592824"/>
              <a:gd name="connsiteY69" fmla="*/ 5142134 h 6505980"/>
              <a:gd name="connsiteX70" fmla="*/ 2167610 w 3592824"/>
              <a:gd name="connsiteY70" fmla="*/ 5005824 h 6505980"/>
              <a:gd name="connsiteX71" fmla="*/ 2094934 w 3592824"/>
              <a:gd name="connsiteY71" fmla="*/ 4873928 h 6505980"/>
              <a:gd name="connsiteX72" fmla="*/ 2004022 w 3592824"/>
              <a:gd name="connsiteY72" fmla="*/ 4747491 h 6505980"/>
              <a:gd name="connsiteX73" fmla="*/ 1897003 w 3592824"/>
              <a:gd name="connsiteY73" fmla="*/ 4628630 h 6505980"/>
              <a:gd name="connsiteX74" fmla="*/ 1786353 w 3592824"/>
              <a:gd name="connsiteY74" fmla="*/ 4521927 h 6505980"/>
              <a:gd name="connsiteX75" fmla="*/ 1718256 w 3592824"/>
              <a:gd name="connsiteY75" fmla="*/ 4469625 h 6505980"/>
              <a:gd name="connsiteX76" fmla="*/ 1664984 w 3592824"/>
              <a:gd name="connsiteY76" fmla="*/ 4416354 h 6505980"/>
              <a:gd name="connsiteX77" fmla="*/ 1610735 w 3592824"/>
              <a:gd name="connsiteY77" fmla="*/ 4377899 h 6505980"/>
              <a:gd name="connsiteX78" fmla="*/ 1556121 w 3592824"/>
              <a:gd name="connsiteY78" fmla="*/ 4343019 h 6505980"/>
              <a:gd name="connsiteX79" fmla="*/ 1496586 w 3592824"/>
              <a:gd name="connsiteY79" fmla="*/ 4326909 h 6505980"/>
              <a:gd name="connsiteX80" fmla="*/ 1424825 w 3592824"/>
              <a:gd name="connsiteY80" fmla="*/ 4611755 h 6505980"/>
              <a:gd name="connsiteX81" fmla="*/ 1341569 w 3592824"/>
              <a:gd name="connsiteY81" fmla="*/ 4877209 h 6505980"/>
              <a:gd name="connsiteX82" fmla="*/ 1246153 w 3592824"/>
              <a:gd name="connsiteY82" fmla="*/ 5146295 h 6505980"/>
              <a:gd name="connsiteX83" fmla="*/ 1133098 w 3592824"/>
              <a:gd name="connsiteY83" fmla="*/ 5409585 h 6505980"/>
              <a:gd name="connsiteX84" fmla="*/ 1002651 w 3592824"/>
              <a:gd name="connsiteY84" fmla="*/ 5687069 h 6505980"/>
              <a:gd name="connsiteX85" fmla="*/ 851621 w 3592824"/>
              <a:gd name="connsiteY85" fmla="*/ 5975542 h 6505980"/>
              <a:gd name="connsiteX86" fmla="*/ 819067 w 3592824"/>
              <a:gd name="connsiteY86" fmla="*/ 6021945 h 6505980"/>
              <a:gd name="connsiteX87" fmla="*/ 782039 w 3592824"/>
              <a:gd name="connsiteY87" fmla="*/ 6094137 h 6505980"/>
              <a:gd name="connsiteX88" fmla="*/ 732689 w 3592824"/>
              <a:gd name="connsiteY88" fmla="*/ 6165853 h 6505980"/>
              <a:gd name="connsiteX89" fmla="*/ 686953 w 3592824"/>
              <a:gd name="connsiteY89" fmla="*/ 6242495 h 6505980"/>
              <a:gd name="connsiteX90" fmla="*/ 633819 w 3592824"/>
              <a:gd name="connsiteY90" fmla="*/ 6322262 h 6505980"/>
              <a:gd name="connsiteX91" fmla="*/ 576894 w 3592824"/>
              <a:gd name="connsiteY91" fmla="*/ 6387714 h 6505980"/>
              <a:gd name="connsiteX92" fmla="*/ 520310 w 3592824"/>
              <a:gd name="connsiteY92" fmla="*/ 6444298 h 6505980"/>
              <a:gd name="connsiteX93" fmla="*/ 461122 w 3592824"/>
              <a:gd name="connsiteY93" fmla="*/ 6486433 h 6505980"/>
              <a:gd name="connsiteX94" fmla="*/ 409611 w 3592824"/>
              <a:gd name="connsiteY94" fmla="*/ 6505980 h 6505980"/>
              <a:gd name="connsiteX95" fmla="*/ 397795 w 3592824"/>
              <a:gd name="connsiteY95" fmla="*/ 6478382 h 6505980"/>
              <a:gd name="connsiteX96" fmla="*/ 580228 w 3592824"/>
              <a:gd name="connsiteY96" fmla="*/ 6260780 h 6505980"/>
              <a:gd name="connsiteX97" fmla="*/ 740291 w 3592824"/>
              <a:gd name="connsiteY97" fmla="*/ 6020812 h 6505980"/>
              <a:gd name="connsiteX98" fmla="*/ 876161 w 3592824"/>
              <a:gd name="connsiteY98" fmla="*/ 5764542 h 6505980"/>
              <a:gd name="connsiteX99" fmla="*/ 983460 w 3592824"/>
              <a:gd name="connsiteY99" fmla="*/ 5511282 h 6505980"/>
              <a:gd name="connsiteX100" fmla="*/ 1071980 w 3592824"/>
              <a:gd name="connsiteY100" fmla="*/ 5262934 h 6505980"/>
              <a:gd name="connsiteX101" fmla="*/ 1108340 w 3592824"/>
              <a:gd name="connsiteY101" fmla="*/ 5079541 h 6505980"/>
              <a:gd name="connsiteX102" fmla="*/ 1121344 w 3592824"/>
              <a:gd name="connsiteY102" fmla="*/ 5084649 h 6505980"/>
              <a:gd name="connsiteX103" fmla="*/ 1125291 w 3592824"/>
              <a:gd name="connsiteY103" fmla="*/ 5080701 h 6505980"/>
              <a:gd name="connsiteX104" fmla="*/ 1124442 w 3592824"/>
              <a:gd name="connsiteY104" fmla="*/ 5071961 h 6505980"/>
              <a:gd name="connsiteX105" fmla="*/ 1122157 w 3592824"/>
              <a:gd name="connsiteY105" fmla="*/ 5065724 h 6505980"/>
              <a:gd name="connsiteX106" fmla="*/ 1117049 w 3592824"/>
              <a:gd name="connsiteY106" fmla="*/ 5052716 h 6505980"/>
              <a:gd name="connsiteX107" fmla="*/ 1122811 w 3592824"/>
              <a:gd name="connsiteY107" fmla="*/ 5042696 h 6505980"/>
              <a:gd name="connsiteX108" fmla="*/ 1122495 w 3592824"/>
              <a:gd name="connsiteY108" fmla="*/ 5034485 h 6505980"/>
              <a:gd name="connsiteX109" fmla="*/ 1124158 w 3592824"/>
              <a:gd name="connsiteY109" fmla="*/ 5024300 h 6505980"/>
              <a:gd name="connsiteX110" fmla="*/ 1120205 w 3592824"/>
              <a:gd name="connsiteY110" fmla="*/ 5028252 h 6505980"/>
              <a:gd name="connsiteX111" fmla="*/ 1122495 w 3592824"/>
              <a:gd name="connsiteY111" fmla="*/ 5034485 h 6505980"/>
              <a:gd name="connsiteX112" fmla="*/ 1108340 w 3592824"/>
              <a:gd name="connsiteY112" fmla="*/ 5079541 h 6505980"/>
              <a:gd name="connsiteX113" fmla="*/ 1019535 w 3592824"/>
              <a:gd name="connsiteY113" fmla="*/ 5061794 h 6505980"/>
              <a:gd name="connsiteX114" fmla="*/ 907867 w 3592824"/>
              <a:gd name="connsiteY114" fmla="*/ 5071187 h 6505980"/>
              <a:gd name="connsiteX115" fmla="*/ 788983 w 3592824"/>
              <a:gd name="connsiteY115" fmla="*/ 5093104 h 6505980"/>
              <a:gd name="connsiteX116" fmla="*/ 658043 w 3592824"/>
              <a:gd name="connsiteY116" fmla="*/ 5134555 h 6505980"/>
              <a:gd name="connsiteX117" fmla="*/ 522026 w 3592824"/>
              <a:gd name="connsiteY117" fmla="*/ 5190653 h 6505980"/>
              <a:gd name="connsiteX118" fmla="*/ 384200 w 3592824"/>
              <a:gd name="connsiteY118" fmla="*/ 5252843 h 6505980"/>
              <a:gd name="connsiteX119" fmla="*/ 249344 w 3592824"/>
              <a:gd name="connsiteY119" fmla="*/ 5325897 h 6505980"/>
              <a:gd name="connsiteX120" fmla="*/ 120569 w 3592824"/>
              <a:gd name="connsiteY120" fmla="*/ 5397133 h 6505980"/>
              <a:gd name="connsiteX121" fmla="*/ 0 w 3592824"/>
              <a:gd name="connsiteY121" fmla="*/ 5468693 h 6505980"/>
              <a:gd name="connsiteX122" fmla="*/ 124698 w 3592824"/>
              <a:gd name="connsiteY122" fmla="*/ 5335477 h 6505980"/>
              <a:gd name="connsiteX123" fmla="*/ 246734 w 3592824"/>
              <a:gd name="connsiteY123" fmla="*/ 5221959 h 6505980"/>
              <a:gd name="connsiteX124" fmla="*/ 376856 w 3592824"/>
              <a:gd name="connsiteY124" fmla="*/ 5132327 h 6505980"/>
              <a:gd name="connsiteX125" fmla="*/ 515500 w 3592824"/>
              <a:gd name="connsiteY125" fmla="*/ 5051213 h 6505980"/>
              <a:gd name="connsiteX126" fmla="*/ 659408 w 3592824"/>
              <a:gd name="connsiteY126" fmla="*/ 4987219 h 6505980"/>
              <a:gd name="connsiteX127" fmla="*/ 820898 w 3592824"/>
              <a:gd name="connsiteY127" fmla="*/ 4940794 h 6505980"/>
              <a:gd name="connsiteX128" fmla="*/ 1181074 w 3592824"/>
              <a:gd name="connsiteY128" fmla="*/ 4846988 h 6505980"/>
              <a:gd name="connsiteX129" fmla="*/ 1226539 w 3592824"/>
              <a:gd name="connsiteY129" fmla="*/ 4526635 h 6505980"/>
              <a:gd name="connsiteX130" fmla="*/ 1248314 w 3592824"/>
              <a:gd name="connsiteY130" fmla="*/ 4207589 h 6505980"/>
              <a:gd name="connsiteX131" fmla="*/ 1246367 w 3592824"/>
              <a:gd name="connsiteY131" fmla="*/ 3884569 h 6505980"/>
              <a:gd name="connsiteX132" fmla="*/ 1267627 w 3592824"/>
              <a:gd name="connsiteY132" fmla="*/ 3672408 h 650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92824" h="6505980">
                <a:moveTo>
                  <a:pt x="1457972" y="2766635"/>
                </a:moveTo>
                <a:lnTo>
                  <a:pt x="1914541" y="1815401"/>
                </a:lnTo>
                <a:lnTo>
                  <a:pt x="1759871" y="1626771"/>
                </a:lnTo>
                <a:lnTo>
                  <a:pt x="1630255" y="1432944"/>
                </a:lnTo>
                <a:lnTo>
                  <a:pt x="1533657" y="1245834"/>
                </a:lnTo>
                <a:lnTo>
                  <a:pt x="1466898" y="1057506"/>
                </a:lnTo>
                <a:lnTo>
                  <a:pt x="1428386" y="871911"/>
                </a:lnTo>
                <a:lnTo>
                  <a:pt x="1418926" y="698165"/>
                </a:lnTo>
                <a:lnTo>
                  <a:pt x="1438518" y="529931"/>
                </a:lnTo>
                <a:lnTo>
                  <a:pt x="1487966" y="373157"/>
                </a:lnTo>
                <a:lnTo>
                  <a:pt x="1562109" y="234344"/>
                </a:lnTo>
                <a:cubicBezTo>
                  <a:pt x="1571654" y="234398"/>
                  <a:pt x="1580803" y="233855"/>
                  <a:pt x="1590347" y="233909"/>
                </a:cubicBezTo>
                <a:cubicBezTo>
                  <a:pt x="1590372" y="248169"/>
                  <a:pt x="1590398" y="262428"/>
                  <a:pt x="1590423" y="276688"/>
                </a:cubicBezTo>
                <a:cubicBezTo>
                  <a:pt x="1571378" y="303518"/>
                  <a:pt x="1553525" y="330551"/>
                  <a:pt x="1534480" y="357380"/>
                </a:cubicBezTo>
                <a:lnTo>
                  <a:pt x="1506010" y="457037"/>
                </a:lnTo>
                <a:cubicBezTo>
                  <a:pt x="1499720" y="495024"/>
                  <a:pt x="1494612" y="533221"/>
                  <a:pt x="1488317" y="571212"/>
                </a:cubicBezTo>
                <a:lnTo>
                  <a:pt x="1496884" y="693061"/>
                </a:lnTo>
                <a:lnTo>
                  <a:pt x="1522975" y="825308"/>
                </a:lnTo>
                <a:lnTo>
                  <a:pt x="1563776" y="957444"/>
                </a:lnTo>
                <a:lnTo>
                  <a:pt x="1623676" y="1089683"/>
                </a:lnTo>
                <a:lnTo>
                  <a:pt x="1701073" y="1219640"/>
                </a:lnTo>
                <a:lnTo>
                  <a:pt x="1784824" y="1340138"/>
                </a:lnTo>
                <a:lnTo>
                  <a:pt x="1839433" y="1402829"/>
                </a:lnTo>
                <a:lnTo>
                  <a:pt x="1879314" y="1462471"/>
                </a:lnTo>
                <a:lnTo>
                  <a:pt x="1923557" y="1509661"/>
                </a:lnTo>
                <a:lnTo>
                  <a:pt x="1968977" y="1553881"/>
                </a:lnTo>
                <a:lnTo>
                  <a:pt x="2023524" y="1583302"/>
                </a:lnTo>
                <a:cubicBezTo>
                  <a:pt x="2068345" y="1508100"/>
                  <a:pt x="2114352" y="1433104"/>
                  <a:pt x="2159168" y="1357898"/>
                </a:cubicBezTo>
                <a:lnTo>
                  <a:pt x="2301613" y="1152134"/>
                </a:lnTo>
                <a:lnTo>
                  <a:pt x="2456786" y="946442"/>
                </a:lnTo>
                <a:lnTo>
                  <a:pt x="2627883" y="750343"/>
                </a:lnTo>
                <a:lnTo>
                  <a:pt x="2819251" y="546637"/>
                </a:lnTo>
                <a:lnTo>
                  <a:pt x="3033293" y="338904"/>
                </a:lnTo>
                <a:cubicBezTo>
                  <a:pt x="3047599" y="328693"/>
                  <a:pt x="3061500" y="317872"/>
                  <a:pt x="3075801" y="307656"/>
                </a:cubicBezTo>
                <a:lnTo>
                  <a:pt x="3128615" y="255470"/>
                </a:lnTo>
                <a:lnTo>
                  <a:pt x="3193373" y="206920"/>
                </a:lnTo>
                <a:cubicBezTo>
                  <a:pt x="3214019" y="188813"/>
                  <a:pt x="3235073" y="171302"/>
                  <a:pt x="3255727" y="153199"/>
                </a:cubicBezTo>
                <a:cubicBezTo>
                  <a:pt x="3279560" y="135115"/>
                  <a:pt x="3302201" y="116825"/>
                  <a:pt x="3326038" y="98736"/>
                </a:cubicBezTo>
                <a:cubicBezTo>
                  <a:pt x="3349484" y="84808"/>
                  <a:pt x="3373330" y="71476"/>
                  <a:pt x="3396772" y="57544"/>
                </a:cubicBezTo>
                <a:lnTo>
                  <a:pt x="3465132" y="23864"/>
                </a:lnTo>
                <a:cubicBezTo>
                  <a:pt x="3487795" y="16667"/>
                  <a:pt x="3510059" y="10452"/>
                  <a:pt x="3532718" y="3259"/>
                </a:cubicBezTo>
                <a:lnTo>
                  <a:pt x="3587603" y="0"/>
                </a:lnTo>
                <a:lnTo>
                  <a:pt x="3592826" y="26762"/>
                </a:lnTo>
                <a:lnTo>
                  <a:pt x="3364346" y="165500"/>
                </a:lnTo>
                <a:lnTo>
                  <a:pt x="3152616" y="329280"/>
                </a:lnTo>
                <a:lnTo>
                  <a:pt x="2960808" y="513375"/>
                </a:lnTo>
                <a:lnTo>
                  <a:pt x="2797650" y="702384"/>
                </a:lnTo>
                <a:lnTo>
                  <a:pt x="2653992" y="892103"/>
                </a:lnTo>
                <a:lnTo>
                  <a:pt x="2576278" y="1039803"/>
                </a:lnTo>
                <a:cubicBezTo>
                  <a:pt x="2542562" y="1094473"/>
                  <a:pt x="2492139" y="1146278"/>
                  <a:pt x="2451696" y="1220120"/>
                </a:cubicBezTo>
                <a:lnTo>
                  <a:pt x="2333617" y="1482858"/>
                </a:lnTo>
                <a:lnTo>
                  <a:pt x="2239019" y="1750687"/>
                </a:lnTo>
                <a:cubicBezTo>
                  <a:pt x="2062164" y="2144558"/>
                  <a:pt x="1825464" y="2595295"/>
                  <a:pt x="1708453" y="2932299"/>
                </a:cubicBezTo>
                <a:cubicBezTo>
                  <a:pt x="1591442" y="3269303"/>
                  <a:pt x="1564826" y="3587672"/>
                  <a:pt x="1536952" y="3772714"/>
                </a:cubicBezTo>
                <a:lnTo>
                  <a:pt x="1541206" y="4042551"/>
                </a:lnTo>
                <a:lnTo>
                  <a:pt x="1736905" y="4202721"/>
                </a:lnTo>
                <a:lnTo>
                  <a:pt x="1910038" y="4375859"/>
                </a:lnTo>
                <a:lnTo>
                  <a:pt x="2049967" y="4551312"/>
                </a:lnTo>
                <a:lnTo>
                  <a:pt x="2161751" y="4736795"/>
                </a:lnTo>
                <a:lnTo>
                  <a:pt x="2245901" y="4927533"/>
                </a:lnTo>
                <a:lnTo>
                  <a:pt x="2299319" y="5113852"/>
                </a:lnTo>
                <a:lnTo>
                  <a:pt x="2323619" y="5302637"/>
                </a:lnTo>
                <a:lnTo>
                  <a:pt x="2316528" y="5487662"/>
                </a:lnTo>
                <a:lnTo>
                  <a:pt x="2281292" y="5660347"/>
                </a:lnTo>
                <a:cubicBezTo>
                  <a:pt x="2272174" y="5663067"/>
                  <a:pt x="2263590" y="5666330"/>
                  <a:pt x="2254472" y="5669051"/>
                </a:cubicBezTo>
                <a:lnTo>
                  <a:pt x="2243469" y="5622519"/>
                </a:lnTo>
                <a:cubicBezTo>
                  <a:pt x="2254774" y="5587772"/>
                  <a:pt x="2264897" y="5553146"/>
                  <a:pt x="2276202" y="5518399"/>
                </a:cubicBezTo>
                <a:cubicBezTo>
                  <a:pt x="2276767" y="5479478"/>
                  <a:pt x="2277322" y="5440566"/>
                  <a:pt x="2277887" y="5401645"/>
                </a:cubicBezTo>
                <a:cubicBezTo>
                  <a:pt x="2274179" y="5358469"/>
                  <a:pt x="2269289" y="5315419"/>
                  <a:pt x="2265586" y="5272239"/>
                </a:cubicBezTo>
                <a:lnTo>
                  <a:pt x="2226278" y="5142134"/>
                </a:lnTo>
                <a:lnTo>
                  <a:pt x="2167610" y="5005824"/>
                </a:lnTo>
                <a:lnTo>
                  <a:pt x="2094934" y="4873928"/>
                </a:lnTo>
                <a:lnTo>
                  <a:pt x="2004022" y="4747491"/>
                </a:lnTo>
                <a:lnTo>
                  <a:pt x="1897003" y="4628630"/>
                </a:lnTo>
                <a:lnTo>
                  <a:pt x="1786353" y="4521927"/>
                </a:lnTo>
                <a:lnTo>
                  <a:pt x="1718256" y="4469625"/>
                </a:lnTo>
                <a:lnTo>
                  <a:pt x="1664984" y="4416354"/>
                </a:lnTo>
                <a:lnTo>
                  <a:pt x="1610735" y="4377899"/>
                </a:lnTo>
                <a:lnTo>
                  <a:pt x="1556121" y="4343019"/>
                </a:lnTo>
                <a:lnTo>
                  <a:pt x="1496586" y="4326909"/>
                </a:lnTo>
                <a:cubicBezTo>
                  <a:pt x="1473064" y="4421813"/>
                  <a:pt x="1448351" y="4516846"/>
                  <a:pt x="1424825" y="4611755"/>
                </a:cubicBezTo>
                <a:lnTo>
                  <a:pt x="1341569" y="4877209"/>
                </a:lnTo>
                <a:lnTo>
                  <a:pt x="1246153" y="5146295"/>
                </a:lnTo>
                <a:lnTo>
                  <a:pt x="1133098" y="5409585"/>
                </a:lnTo>
                <a:lnTo>
                  <a:pt x="1002651" y="5687069"/>
                </a:lnTo>
                <a:lnTo>
                  <a:pt x="851621" y="5975542"/>
                </a:lnTo>
                <a:cubicBezTo>
                  <a:pt x="840588" y="5990831"/>
                  <a:pt x="830096" y="6006657"/>
                  <a:pt x="819067" y="6021945"/>
                </a:cubicBezTo>
                <a:cubicBezTo>
                  <a:pt x="806503" y="6046227"/>
                  <a:pt x="794598" y="6069851"/>
                  <a:pt x="782039" y="6094137"/>
                </a:cubicBezTo>
                <a:lnTo>
                  <a:pt x="732689" y="6165853"/>
                </a:lnTo>
                <a:cubicBezTo>
                  <a:pt x="717623" y="6191575"/>
                  <a:pt x="702023" y="6216768"/>
                  <a:pt x="686953" y="6242495"/>
                </a:cubicBezTo>
                <a:cubicBezTo>
                  <a:pt x="668846" y="6269124"/>
                  <a:pt x="651926" y="6295629"/>
                  <a:pt x="633819" y="6322262"/>
                </a:cubicBezTo>
                <a:cubicBezTo>
                  <a:pt x="615023" y="6344259"/>
                  <a:pt x="595690" y="6365722"/>
                  <a:pt x="576894" y="6387714"/>
                </a:cubicBezTo>
                <a:lnTo>
                  <a:pt x="520310" y="6444298"/>
                </a:lnTo>
                <a:cubicBezTo>
                  <a:pt x="500536" y="6458741"/>
                  <a:pt x="480896" y="6471998"/>
                  <a:pt x="461122" y="6486433"/>
                </a:cubicBezTo>
                <a:lnTo>
                  <a:pt x="409611" y="6505980"/>
                </a:lnTo>
                <a:lnTo>
                  <a:pt x="397795" y="6478382"/>
                </a:lnTo>
                <a:lnTo>
                  <a:pt x="580228" y="6260780"/>
                </a:lnTo>
                <a:lnTo>
                  <a:pt x="740291" y="6020812"/>
                </a:lnTo>
                <a:cubicBezTo>
                  <a:pt x="785187" y="5935426"/>
                  <a:pt x="831274" y="5849924"/>
                  <a:pt x="876161" y="5764542"/>
                </a:cubicBezTo>
                <a:cubicBezTo>
                  <a:pt x="911530" y="5680165"/>
                  <a:pt x="948091" y="5595659"/>
                  <a:pt x="983460" y="5511282"/>
                </a:cubicBezTo>
                <a:lnTo>
                  <a:pt x="1071980" y="5262934"/>
                </a:lnTo>
                <a:lnTo>
                  <a:pt x="1108340" y="5079541"/>
                </a:lnTo>
                <a:cubicBezTo>
                  <a:pt x="1112853" y="5081421"/>
                  <a:pt x="1116831" y="5082768"/>
                  <a:pt x="1121344" y="5084649"/>
                </a:cubicBezTo>
                <a:lnTo>
                  <a:pt x="1125291" y="5080701"/>
                </a:lnTo>
                <a:cubicBezTo>
                  <a:pt x="1125011" y="5077789"/>
                  <a:pt x="1124722" y="5074873"/>
                  <a:pt x="1124442" y="5071961"/>
                </a:cubicBezTo>
                <a:cubicBezTo>
                  <a:pt x="1123504" y="5069702"/>
                  <a:pt x="1123095" y="5067982"/>
                  <a:pt x="1122157" y="5065724"/>
                </a:cubicBezTo>
                <a:cubicBezTo>
                  <a:pt x="1120272" y="5061211"/>
                  <a:pt x="1118930" y="5057233"/>
                  <a:pt x="1117049" y="5052716"/>
                </a:cubicBezTo>
                <a:cubicBezTo>
                  <a:pt x="1119147" y="5049555"/>
                  <a:pt x="1120712" y="5045861"/>
                  <a:pt x="1122811" y="5042696"/>
                </a:cubicBezTo>
                <a:cubicBezTo>
                  <a:pt x="1122706" y="5039959"/>
                  <a:pt x="1122600" y="5037222"/>
                  <a:pt x="1122495" y="5034485"/>
                </a:cubicBezTo>
                <a:cubicBezTo>
                  <a:pt x="1122868" y="5030910"/>
                  <a:pt x="1123784" y="5027874"/>
                  <a:pt x="1124158" y="5024300"/>
                </a:cubicBezTo>
                <a:lnTo>
                  <a:pt x="1120205" y="5028252"/>
                </a:lnTo>
                <a:lnTo>
                  <a:pt x="1122495" y="5034485"/>
                </a:lnTo>
                <a:cubicBezTo>
                  <a:pt x="1117956" y="5049680"/>
                  <a:pt x="1112884" y="5064346"/>
                  <a:pt x="1108340" y="5079541"/>
                </a:cubicBezTo>
                <a:lnTo>
                  <a:pt x="1019535" y="5061794"/>
                </a:lnTo>
                <a:lnTo>
                  <a:pt x="907867" y="5071187"/>
                </a:lnTo>
                <a:lnTo>
                  <a:pt x="788983" y="5093104"/>
                </a:lnTo>
                <a:lnTo>
                  <a:pt x="658043" y="5134555"/>
                </a:lnTo>
                <a:lnTo>
                  <a:pt x="522026" y="5190653"/>
                </a:lnTo>
                <a:lnTo>
                  <a:pt x="384200" y="5252843"/>
                </a:lnTo>
                <a:lnTo>
                  <a:pt x="249344" y="5325897"/>
                </a:lnTo>
                <a:lnTo>
                  <a:pt x="120569" y="5397133"/>
                </a:lnTo>
                <a:lnTo>
                  <a:pt x="0" y="5468693"/>
                </a:lnTo>
                <a:lnTo>
                  <a:pt x="124698" y="5335477"/>
                </a:lnTo>
                <a:lnTo>
                  <a:pt x="246734" y="5221959"/>
                </a:lnTo>
                <a:lnTo>
                  <a:pt x="376856" y="5132327"/>
                </a:lnTo>
                <a:lnTo>
                  <a:pt x="515500" y="5051213"/>
                </a:lnTo>
                <a:lnTo>
                  <a:pt x="659408" y="4987219"/>
                </a:lnTo>
                <a:lnTo>
                  <a:pt x="820898" y="4940794"/>
                </a:lnTo>
                <a:lnTo>
                  <a:pt x="1181074" y="4846988"/>
                </a:lnTo>
                <a:lnTo>
                  <a:pt x="1226539" y="4526635"/>
                </a:lnTo>
                <a:lnTo>
                  <a:pt x="1248314" y="4207589"/>
                </a:lnTo>
                <a:cubicBezTo>
                  <a:pt x="1247665" y="4099917"/>
                  <a:pt x="1247020" y="3992241"/>
                  <a:pt x="1246367" y="3884569"/>
                </a:cubicBezTo>
                <a:lnTo>
                  <a:pt x="1267627" y="367240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832454-DCD9-49CB-9EA7-465C879DCA87}"/>
              </a:ext>
            </a:extLst>
          </p:cNvPr>
          <p:cNvGrpSpPr/>
          <p:nvPr/>
        </p:nvGrpSpPr>
        <p:grpSpPr>
          <a:xfrm>
            <a:off x="3926430" y="1326409"/>
            <a:ext cx="1132802" cy="627922"/>
            <a:chOff x="2987737" y="3151694"/>
            <a:chExt cx="1132802" cy="627922"/>
          </a:xfrm>
          <a:solidFill>
            <a:schemeClr val="accent2"/>
          </a:solidFill>
        </p:grpSpPr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A3CBF666-4467-459E-95DF-BA8791A73F50}"/>
                </a:ext>
              </a:extLst>
            </p:cNvPr>
            <p:cNvSpPr/>
            <p:nvPr/>
          </p:nvSpPr>
          <p:spPr>
            <a:xfrm rot="856188">
              <a:off x="2987737" y="3455263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8" name="Freeform 97">
              <a:extLst>
                <a:ext uri="{FF2B5EF4-FFF2-40B4-BE49-F238E27FC236}">
                  <a16:creationId xmlns:a16="http://schemas.microsoft.com/office/drawing/2014/main" id="{B24FD18D-0EB2-4CC4-841D-D0A261812742}"/>
                </a:ext>
              </a:extLst>
            </p:cNvPr>
            <p:cNvSpPr/>
            <p:nvPr/>
          </p:nvSpPr>
          <p:spPr>
            <a:xfrm rot="591259" flipH="1">
              <a:off x="3773684" y="3151694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Freeform 99">
              <a:extLst>
                <a:ext uri="{FF2B5EF4-FFF2-40B4-BE49-F238E27FC236}">
                  <a16:creationId xmlns:a16="http://schemas.microsoft.com/office/drawing/2014/main" id="{80FA4EA9-742D-478D-9B3B-BED7484520FC}"/>
                </a:ext>
              </a:extLst>
            </p:cNvPr>
            <p:cNvSpPr/>
            <p:nvPr/>
          </p:nvSpPr>
          <p:spPr>
            <a:xfrm rot="856188">
              <a:off x="3331970" y="326411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0" name="Freeform 102">
              <a:extLst>
                <a:ext uri="{FF2B5EF4-FFF2-40B4-BE49-F238E27FC236}">
                  <a16:creationId xmlns:a16="http://schemas.microsoft.com/office/drawing/2014/main" id="{8AF145E8-48A7-40B4-8459-5BE9B856E6EA}"/>
                </a:ext>
              </a:extLst>
            </p:cNvPr>
            <p:cNvSpPr/>
            <p:nvPr/>
          </p:nvSpPr>
          <p:spPr>
            <a:xfrm rot="591259" flipH="1">
              <a:off x="3549606" y="3576631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1BFE92-471E-4715-9008-273D2C389E9A}"/>
              </a:ext>
            </a:extLst>
          </p:cNvPr>
          <p:cNvGrpSpPr/>
          <p:nvPr/>
        </p:nvGrpSpPr>
        <p:grpSpPr>
          <a:xfrm>
            <a:off x="3297840" y="3642128"/>
            <a:ext cx="2597646" cy="1696648"/>
            <a:chOff x="-527329" y="679025"/>
            <a:chExt cx="3896785" cy="11085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145E75-65D3-4E66-B050-0850397DC10A}"/>
                </a:ext>
              </a:extLst>
            </p:cNvPr>
            <p:cNvSpPr txBox="1"/>
            <p:nvPr/>
          </p:nvSpPr>
          <p:spPr>
            <a:xfrm>
              <a:off x="-527329" y="679025"/>
              <a:ext cx="3859354" cy="5429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Модель с применением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Transfer learning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F85E3B-7B79-4CC5-B3AB-64F47DBC4181}"/>
                </a:ext>
              </a:extLst>
            </p:cNvPr>
            <p:cNvSpPr txBox="1"/>
            <p:nvPr/>
          </p:nvSpPr>
          <p:spPr>
            <a:xfrm>
              <a:off x="-475864" y="1365283"/>
              <a:ext cx="3845320" cy="422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Эффективность классификации 85% 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DAD4A7-B917-4258-B097-BDB8FEB8873E}"/>
              </a:ext>
            </a:extLst>
          </p:cNvPr>
          <p:cNvGrpSpPr/>
          <p:nvPr/>
        </p:nvGrpSpPr>
        <p:grpSpPr>
          <a:xfrm>
            <a:off x="696053" y="3651550"/>
            <a:ext cx="2767705" cy="1726078"/>
            <a:chOff x="-591578" y="-250512"/>
            <a:chExt cx="3953452" cy="12738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A823F1-12DF-4A47-BB07-4B1A8F6831D1}"/>
                </a:ext>
              </a:extLst>
            </p:cNvPr>
            <p:cNvSpPr txBox="1"/>
            <p:nvPr/>
          </p:nvSpPr>
          <p:spPr>
            <a:xfrm>
              <a:off x="-497483" y="-250512"/>
              <a:ext cx="3859357" cy="613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Обычная </a:t>
              </a:r>
              <a:r>
                <a:rPr kumimoji="0" lang="ru-RU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сверточная</a:t>
              </a:r>
              <a:r>
                <a:rPr kumimoji="0" lang="ru-RU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 сеть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67625E-A095-4CED-BEA3-9BE37E8037CB}"/>
                </a:ext>
              </a:extLst>
            </p:cNvPr>
            <p:cNvSpPr txBox="1"/>
            <p:nvPr/>
          </p:nvSpPr>
          <p:spPr>
            <a:xfrm>
              <a:off x="-591578" y="364655"/>
              <a:ext cx="3845323" cy="65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itchFamily="34" charset="0"/>
                </a:rPr>
                <a:t>Эффективность классификации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+mn-ea"/>
                  <a:cs typeface="Arial" pitchFamily="34" charset="0"/>
                </a:rPr>
                <a:t>61%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Arial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CBB9A87-227E-4101-B565-A88ED3B01A78}"/>
              </a:ext>
            </a:extLst>
          </p:cNvPr>
          <p:cNvGrpSpPr/>
          <p:nvPr/>
        </p:nvGrpSpPr>
        <p:grpSpPr>
          <a:xfrm>
            <a:off x="5870534" y="3754457"/>
            <a:ext cx="2714496" cy="1325973"/>
            <a:chOff x="-795861" y="-265364"/>
            <a:chExt cx="3862890" cy="104443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BA43FF-E26E-4784-9BE4-EFA8E90BA21B}"/>
                </a:ext>
              </a:extLst>
            </p:cNvPr>
            <p:cNvSpPr txBox="1"/>
            <p:nvPr/>
          </p:nvSpPr>
          <p:spPr>
            <a:xfrm>
              <a:off x="-795861" y="-265364"/>
              <a:ext cx="385935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Сиамская сеть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7DFFB0-CA74-4849-A85F-0B606D7255DE}"/>
                </a:ext>
              </a:extLst>
            </p:cNvPr>
            <p:cNvSpPr txBox="1"/>
            <p:nvPr/>
          </p:nvSpPr>
          <p:spPr>
            <a:xfrm>
              <a:off x="-778292" y="221485"/>
              <a:ext cx="3845321" cy="55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Эффективность классификации 95%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AFAC3A-45D5-4DAC-B70F-661E5E8A9004}"/>
              </a:ext>
            </a:extLst>
          </p:cNvPr>
          <p:cNvGrpSpPr/>
          <p:nvPr/>
        </p:nvGrpSpPr>
        <p:grpSpPr>
          <a:xfrm>
            <a:off x="8660341" y="3673974"/>
            <a:ext cx="3107997" cy="1731425"/>
            <a:chOff x="-623723" y="456430"/>
            <a:chExt cx="3897988" cy="173142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BE1D5C-60E6-491A-83E8-E26B348E574D}"/>
                </a:ext>
              </a:extLst>
            </p:cNvPr>
            <p:cNvSpPr txBox="1"/>
            <p:nvPr/>
          </p:nvSpPr>
          <p:spPr>
            <a:xfrm>
              <a:off x="-623723" y="456430"/>
              <a:ext cx="38593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Сиамская сеть с функцией ошибки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Triplet loss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A93C25-2BE5-4DFA-B819-1F7E0DD9F720}"/>
                </a:ext>
              </a:extLst>
            </p:cNvPr>
            <p:cNvSpPr txBox="1"/>
            <p:nvPr/>
          </p:nvSpPr>
          <p:spPr>
            <a:xfrm>
              <a:off x="-571055" y="1479969"/>
              <a:ext cx="3845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Эффективность классификации 99% 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1A75D4-56EF-4B3E-AFEF-F5E0704BEFEB}"/>
              </a:ext>
            </a:extLst>
          </p:cNvPr>
          <p:cNvGrpSpPr/>
          <p:nvPr/>
        </p:nvGrpSpPr>
        <p:grpSpPr>
          <a:xfrm>
            <a:off x="1746320" y="2103274"/>
            <a:ext cx="366522" cy="1131005"/>
            <a:chOff x="1076653" y="3636081"/>
            <a:chExt cx="366521" cy="1131005"/>
          </a:xfrm>
          <a:solidFill>
            <a:schemeClr val="accent1"/>
          </a:solidFill>
        </p:grpSpPr>
        <p:sp>
          <p:nvSpPr>
            <p:cNvPr id="64" name="Rectangle 120">
              <a:extLst>
                <a:ext uri="{FF2B5EF4-FFF2-40B4-BE49-F238E27FC236}">
                  <a16:creationId xmlns:a16="http://schemas.microsoft.com/office/drawing/2014/main" id="{539B343D-BEDD-4284-A30B-BCCC7BCF8E41}"/>
                </a:ext>
              </a:extLst>
            </p:cNvPr>
            <p:cNvSpPr/>
            <p:nvPr/>
          </p:nvSpPr>
          <p:spPr>
            <a:xfrm flipH="1">
              <a:off x="1301605" y="3774620"/>
              <a:ext cx="141569" cy="992466"/>
            </a:xfrm>
            <a:custGeom>
              <a:avLst/>
              <a:gdLst>
                <a:gd name="connsiteX0" fmla="*/ 0 w 243305"/>
                <a:gd name="connsiteY0" fmla="*/ 0 h 1023811"/>
                <a:gd name="connsiteX1" fmla="*/ 243305 w 243305"/>
                <a:gd name="connsiteY1" fmla="*/ 0 h 1023811"/>
                <a:gd name="connsiteX2" fmla="*/ 243305 w 243305"/>
                <a:gd name="connsiteY2" fmla="*/ 1023811 h 1023811"/>
                <a:gd name="connsiteX3" fmla="*/ 0 w 243305"/>
                <a:gd name="connsiteY3" fmla="*/ 1023811 h 1023811"/>
                <a:gd name="connsiteX4" fmla="*/ 0 w 243305"/>
                <a:gd name="connsiteY4" fmla="*/ 0 h 1023811"/>
                <a:gd name="connsiteX0" fmla="*/ 0 w 243305"/>
                <a:gd name="connsiteY0" fmla="*/ 0 h 1423621"/>
                <a:gd name="connsiteX1" fmla="*/ 243305 w 243305"/>
                <a:gd name="connsiteY1" fmla="*/ 0 h 1423621"/>
                <a:gd name="connsiteX2" fmla="*/ 243305 w 243305"/>
                <a:gd name="connsiteY2" fmla="*/ 1023811 h 1423621"/>
                <a:gd name="connsiteX3" fmla="*/ 129302 w 243305"/>
                <a:gd name="connsiteY3" fmla="*/ 1423613 h 1423621"/>
                <a:gd name="connsiteX4" fmla="*/ 0 w 243305"/>
                <a:gd name="connsiteY4" fmla="*/ 1023811 h 1423621"/>
                <a:gd name="connsiteX5" fmla="*/ 0 w 243305"/>
                <a:gd name="connsiteY5" fmla="*/ 0 h 1423621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0 w 243305"/>
                <a:gd name="connsiteY4" fmla="*/ 10238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43305 w 243305"/>
                <a:gd name="connsiteY2" fmla="*/ 102381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217905 w 294402"/>
                <a:gd name="connsiteY2" fmla="*/ 4178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590436"/>
                <a:gd name="connsiteY0" fmla="*/ 646487 h 1957040"/>
                <a:gd name="connsiteX1" fmla="*/ 332502 w 590436"/>
                <a:gd name="connsiteY1" fmla="*/ 0 h 1957040"/>
                <a:gd name="connsiteX2" fmla="*/ 179805 w 590436"/>
                <a:gd name="connsiteY2" fmla="*/ 640137 h 1957040"/>
                <a:gd name="connsiteX3" fmla="*/ 192505 w 590436"/>
                <a:gd name="connsiteY3" fmla="*/ 1543298 h 1957040"/>
                <a:gd name="connsiteX4" fmla="*/ 590100 w 590436"/>
                <a:gd name="connsiteY4" fmla="*/ 1731774 h 1957040"/>
                <a:gd name="connsiteX5" fmla="*/ 110252 w 590436"/>
                <a:gd name="connsiteY5" fmla="*/ 1955800 h 1957040"/>
                <a:gd name="connsiteX6" fmla="*/ 25400 w 590436"/>
                <a:gd name="connsiteY6" fmla="*/ 1543298 h 1957040"/>
                <a:gd name="connsiteX7" fmla="*/ 0 w 590436"/>
                <a:gd name="connsiteY7" fmla="*/ 646487 h 1957040"/>
                <a:gd name="connsiteX0" fmla="*/ 0 w 594064"/>
                <a:gd name="connsiteY0" fmla="*/ 646487 h 1960850"/>
                <a:gd name="connsiteX1" fmla="*/ 332502 w 594064"/>
                <a:gd name="connsiteY1" fmla="*/ 0 h 1960850"/>
                <a:gd name="connsiteX2" fmla="*/ 179805 w 594064"/>
                <a:gd name="connsiteY2" fmla="*/ 640137 h 1960850"/>
                <a:gd name="connsiteX3" fmla="*/ 192505 w 594064"/>
                <a:gd name="connsiteY3" fmla="*/ 1543298 h 1960850"/>
                <a:gd name="connsiteX4" fmla="*/ 590100 w 594064"/>
                <a:gd name="connsiteY4" fmla="*/ 1731774 h 1960850"/>
                <a:gd name="connsiteX5" fmla="*/ 149283 w 594064"/>
                <a:gd name="connsiteY5" fmla="*/ 1666246 h 1960850"/>
                <a:gd name="connsiteX6" fmla="*/ 110252 w 594064"/>
                <a:gd name="connsiteY6" fmla="*/ 1955800 h 1960850"/>
                <a:gd name="connsiteX7" fmla="*/ 25400 w 594064"/>
                <a:gd name="connsiteY7" fmla="*/ 1543298 h 1960850"/>
                <a:gd name="connsiteX8" fmla="*/ 0 w 594064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66272"/>
                <a:gd name="connsiteY0" fmla="*/ 646487 h 1960850"/>
                <a:gd name="connsiteX1" fmla="*/ 332502 w 566272"/>
                <a:gd name="connsiteY1" fmla="*/ 0 h 1960850"/>
                <a:gd name="connsiteX2" fmla="*/ 179805 w 566272"/>
                <a:gd name="connsiteY2" fmla="*/ 640137 h 1960850"/>
                <a:gd name="connsiteX3" fmla="*/ 192505 w 566272"/>
                <a:gd name="connsiteY3" fmla="*/ 1543298 h 1960850"/>
                <a:gd name="connsiteX4" fmla="*/ 566272 w 566272"/>
                <a:gd name="connsiteY4" fmla="*/ 1761558 h 1960850"/>
                <a:gd name="connsiteX5" fmla="*/ 149283 w 566272"/>
                <a:gd name="connsiteY5" fmla="*/ 1666246 h 1960850"/>
                <a:gd name="connsiteX6" fmla="*/ 110252 w 566272"/>
                <a:gd name="connsiteY6" fmla="*/ 1955800 h 1960850"/>
                <a:gd name="connsiteX7" fmla="*/ 25400 w 566272"/>
                <a:gd name="connsiteY7" fmla="*/ 1543298 h 1960850"/>
                <a:gd name="connsiteX8" fmla="*/ 0 w 566272"/>
                <a:gd name="connsiteY8" fmla="*/ 646487 h 19608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436"/>
                <a:gd name="connsiteX1" fmla="*/ 332502 w 566272"/>
                <a:gd name="connsiteY1" fmla="*/ 0 h 1960436"/>
                <a:gd name="connsiteX2" fmla="*/ 179805 w 566272"/>
                <a:gd name="connsiteY2" fmla="*/ 640137 h 1960436"/>
                <a:gd name="connsiteX3" fmla="*/ 192505 w 566272"/>
                <a:gd name="connsiteY3" fmla="*/ 1543298 h 1960436"/>
                <a:gd name="connsiteX4" fmla="*/ 566272 w 566272"/>
                <a:gd name="connsiteY4" fmla="*/ 1761558 h 1960436"/>
                <a:gd name="connsiteX5" fmla="*/ 161199 w 566272"/>
                <a:gd name="connsiteY5" fmla="*/ 1636462 h 1960436"/>
                <a:gd name="connsiteX6" fmla="*/ 110252 w 566272"/>
                <a:gd name="connsiteY6" fmla="*/ 1955800 h 1960436"/>
                <a:gd name="connsiteX7" fmla="*/ 25400 w 566272"/>
                <a:gd name="connsiteY7" fmla="*/ 1543298 h 1960436"/>
                <a:gd name="connsiteX8" fmla="*/ 0 w 566272"/>
                <a:gd name="connsiteY8" fmla="*/ 646487 h 1960436"/>
                <a:gd name="connsiteX0" fmla="*/ 0 w 566272"/>
                <a:gd name="connsiteY0" fmla="*/ 646487 h 1961532"/>
                <a:gd name="connsiteX1" fmla="*/ 332502 w 566272"/>
                <a:gd name="connsiteY1" fmla="*/ 0 h 1961532"/>
                <a:gd name="connsiteX2" fmla="*/ 179805 w 566272"/>
                <a:gd name="connsiteY2" fmla="*/ 640137 h 1961532"/>
                <a:gd name="connsiteX3" fmla="*/ 192505 w 566272"/>
                <a:gd name="connsiteY3" fmla="*/ 1543298 h 1961532"/>
                <a:gd name="connsiteX4" fmla="*/ 566272 w 566272"/>
                <a:gd name="connsiteY4" fmla="*/ 1761558 h 1961532"/>
                <a:gd name="connsiteX5" fmla="*/ 161199 w 566272"/>
                <a:gd name="connsiteY5" fmla="*/ 1636462 h 1961532"/>
                <a:gd name="connsiteX6" fmla="*/ 110252 w 566272"/>
                <a:gd name="connsiteY6" fmla="*/ 1955800 h 1961532"/>
                <a:gd name="connsiteX7" fmla="*/ 25400 w 566272"/>
                <a:gd name="connsiteY7" fmla="*/ 1543298 h 1961532"/>
                <a:gd name="connsiteX8" fmla="*/ 0 w 566272"/>
                <a:gd name="connsiteY8" fmla="*/ 646487 h 1961532"/>
                <a:gd name="connsiteX0" fmla="*/ 0 w 566272"/>
                <a:gd name="connsiteY0" fmla="*/ 646487 h 1984932"/>
                <a:gd name="connsiteX1" fmla="*/ 332502 w 566272"/>
                <a:gd name="connsiteY1" fmla="*/ 0 h 1984932"/>
                <a:gd name="connsiteX2" fmla="*/ 179805 w 566272"/>
                <a:gd name="connsiteY2" fmla="*/ 640137 h 1984932"/>
                <a:gd name="connsiteX3" fmla="*/ 192505 w 566272"/>
                <a:gd name="connsiteY3" fmla="*/ 1543298 h 1984932"/>
                <a:gd name="connsiteX4" fmla="*/ 566272 w 566272"/>
                <a:gd name="connsiteY4" fmla="*/ 1761558 h 1984932"/>
                <a:gd name="connsiteX5" fmla="*/ 161199 w 566272"/>
                <a:gd name="connsiteY5" fmla="*/ 1636462 h 1984932"/>
                <a:gd name="connsiteX6" fmla="*/ 98339 w 566272"/>
                <a:gd name="connsiteY6" fmla="*/ 1979628 h 1984932"/>
                <a:gd name="connsiteX7" fmla="*/ 25400 w 566272"/>
                <a:gd name="connsiteY7" fmla="*/ 1543298 h 1984932"/>
                <a:gd name="connsiteX8" fmla="*/ 0 w 566272"/>
                <a:gd name="connsiteY8" fmla="*/ 646487 h 198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272" h="1984932">
                  <a:moveTo>
                    <a:pt x="0" y="646487"/>
                  </a:moveTo>
                  <a:cubicBezTo>
                    <a:pt x="13467" y="409825"/>
                    <a:pt x="-11165" y="268412"/>
                    <a:pt x="332502" y="0"/>
                  </a:cubicBezTo>
                  <a:cubicBezTo>
                    <a:pt x="154603" y="393296"/>
                    <a:pt x="205304" y="500841"/>
                    <a:pt x="179805" y="640137"/>
                  </a:cubicBezTo>
                  <a:cubicBezTo>
                    <a:pt x="190388" y="1036441"/>
                    <a:pt x="232722" y="1191444"/>
                    <a:pt x="192505" y="1543298"/>
                  </a:cubicBezTo>
                  <a:cubicBezTo>
                    <a:pt x="469381" y="1723252"/>
                    <a:pt x="365529" y="1633238"/>
                    <a:pt x="566272" y="1761558"/>
                  </a:cubicBezTo>
                  <a:cubicBezTo>
                    <a:pt x="257250" y="1683760"/>
                    <a:pt x="241174" y="1599124"/>
                    <a:pt x="161199" y="1636462"/>
                  </a:cubicBezTo>
                  <a:cubicBezTo>
                    <a:pt x="140791" y="1745284"/>
                    <a:pt x="174585" y="2026926"/>
                    <a:pt x="98339" y="1979628"/>
                  </a:cubicBezTo>
                  <a:cubicBezTo>
                    <a:pt x="63705" y="1859061"/>
                    <a:pt x="79084" y="1841665"/>
                    <a:pt x="25400" y="1543298"/>
                  </a:cubicBezTo>
                  <a:lnTo>
                    <a:pt x="0" y="6464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5" name="Freeform 122">
              <a:extLst>
                <a:ext uri="{FF2B5EF4-FFF2-40B4-BE49-F238E27FC236}">
                  <a16:creationId xmlns:a16="http://schemas.microsoft.com/office/drawing/2014/main" id="{C0BF88F7-17A7-4F0A-AD51-A8AFB8CAB6A4}"/>
                </a:ext>
              </a:extLst>
            </p:cNvPr>
            <p:cNvSpPr/>
            <p:nvPr/>
          </p:nvSpPr>
          <p:spPr>
            <a:xfrm rot="856188">
              <a:off x="1076653" y="3636081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B363638-A0B0-433C-A5D3-0ABDBBC3C6E6}"/>
              </a:ext>
            </a:extLst>
          </p:cNvPr>
          <p:cNvSpPr txBox="1"/>
          <p:nvPr/>
        </p:nvSpPr>
        <p:spPr>
          <a:xfrm>
            <a:off x="309168" y="843580"/>
            <a:ext cx="4169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Поэтапно усложняя нашу </a:t>
            </a:r>
            <a:r>
              <a:rPr kumimoji="0" lang="ru-RU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нейромодель</a:t>
            </a:r>
            <a:r>
              <a:rPr kumimoji="0" lang="ru-RU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, мы получили следующие результаты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rPr>
              <a:t> :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 Regular" panose="00000500000000000000" pitchFamily="2" charset="-52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B05A68-C0E9-FC6A-9E83-B807B8CFA61E}"/>
              </a:ext>
            </a:extLst>
          </p:cNvPr>
          <p:cNvSpPr txBox="1"/>
          <p:nvPr/>
        </p:nvSpPr>
        <p:spPr>
          <a:xfrm>
            <a:off x="115150" y="5409467"/>
            <a:ext cx="1210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Однако, в реальной жизни листья фотографируются не по отдельности , а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вместе с другими листьями и всем, что попадет в объектив. </a:t>
            </a: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оэтому за последний год в исследованиях  болезней растений появилось много статей по применению новых, более продвинутых методов детектирования объектов также из области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One-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называемых 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YOLO “You Only Look </a:t>
            </a:r>
            <a:r>
              <a:rPr kumimoji="0" lang="ru-RU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Once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 (“Стоит только раз взглянуть”)</a:t>
            </a:r>
            <a:endParaRPr lang="ru-RU" b="1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0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7ADF7A-EABA-385B-4010-4F0CE8AE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42575"/>
            <a:ext cx="3860800" cy="378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Г.Ососков Машинное обучение Лекция 4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3BBBAB-5023-5B5E-8582-71C556D5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2790" y="6423659"/>
            <a:ext cx="689610" cy="29781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EFE2F-5BF8-32D8-913A-646560193912}"/>
              </a:ext>
            </a:extLst>
          </p:cNvPr>
          <p:cNvSpPr txBox="1"/>
          <p:nvPr/>
        </p:nvSpPr>
        <p:spPr>
          <a:xfrm>
            <a:off x="244793" y="0"/>
            <a:ext cx="11947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Детектирование объектов -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важный аспект взаимодействия со средой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6A9C5C-22A7-6257-27B9-600BA91D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3" y="595184"/>
            <a:ext cx="5344477" cy="2833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7CF07D-63B1-E9AF-ACE3-88F05784E89A}"/>
              </a:ext>
            </a:extLst>
          </p:cNvPr>
          <p:cNvSpPr txBox="1"/>
          <p:nvPr/>
        </p:nvSpPr>
        <p:spPr>
          <a:xfrm>
            <a:off x="5868670" y="606349"/>
            <a:ext cx="6323330" cy="1262846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Философия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YOLO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(от англ.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«ты живешь только один раз»)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стремление исполнять желания и получать удовольствие прямо сейчас, не отказываясь от этого ради будущего благополучия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9A34D-D417-6C53-8661-7B4B3DC10401}"/>
              </a:ext>
            </a:extLst>
          </p:cNvPr>
          <p:cNvSpPr txBox="1"/>
          <p:nvPr/>
        </p:nvSpPr>
        <p:spPr>
          <a:xfrm>
            <a:off x="5589270" y="1888317"/>
            <a:ext cx="6602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YOLO  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—  современный алгоритм глубокого обучения “You Only Look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Once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 (“Стоит только раз взглянуть”), который широко используется для обнаружения объектов. Называется так, потому что подразумевает ввод сразу всего изображения, которое проходит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D865-A18C-DA23-DD29-F9A0194E0565}"/>
              </a:ext>
            </a:extLst>
          </p:cNvPr>
          <p:cNvSpPr txBox="1"/>
          <p:nvPr/>
        </p:nvSpPr>
        <p:spPr>
          <a:xfrm>
            <a:off x="1" y="3498350"/>
            <a:ext cx="10721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через сверточную нейросеть (СНС) 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только один раз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Именно поэтому он очень быстро 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опознает объекты в режиме реального времени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Для детектирования изображение разбивают на ячейки и обычная СНС по многу раз смотрит наличие объекта в каждой ячейке, в YOLO же это делается всего один раз. Вокруг клетки рисуются несколько прямоугольников для определения объекта (их рисуют сразу несколько и разных форм), и их позиции, ширина и высота вычисляются относительно центра этой клетки. После чего специальный блок анализирует все возможные прямоугольники и выбирает объединение тех, куда объект вписывается наилучшим образом  (см.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https://habr.com/ru/post/514450/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Алгоритм YOLO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v3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был обучен 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датасете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“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Coco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”, состоящем из 80 различных классов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C51144-8BD4-2A80-CC7F-B651D1E0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311" y="3429000"/>
            <a:ext cx="1355456" cy="2902522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BAAE04AE-305A-9696-5E80-EF3083F9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2729-FFE3-4DDB-8386-118C64CB8A25}" type="datetime1">
              <a:rPr lang="ru-RU" altLang="ru-RU" smtClean="0">
                <a:solidFill>
                  <a:srgbClr val="000000"/>
                </a:solidFill>
              </a:rPr>
              <a:t>11.04.2023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1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8AC5BF-0D5F-4CC2-8DD0-AD9EB381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32" y="2452564"/>
            <a:ext cx="8004536" cy="3241921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58867D-CF69-4C83-B14D-F98D315A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AE5510-0613-47B2-BE58-26B8FFA4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18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B578E-7B8B-4529-9B77-4DCCF1501640}"/>
              </a:ext>
            </a:extLst>
          </p:cNvPr>
          <p:cNvSpPr txBox="1"/>
          <p:nvPr/>
        </p:nvSpPr>
        <p:spPr>
          <a:xfrm>
            <a:off x="0" y="2009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2049FE"/>
                </a:solidFill>
              </a:rPr>
              <a:t>Оптимизация глубокой нейросети для смартфонов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8CA06-03CA-4E0C-B333-C57D362989BF}"/>
              </a:ext>
            </a:extLst>
          </p:cNvPr>
          <p:cNvSpPr txBox="1"/>
          <p:nvPr/>
        </p:nvSpPr>
        <p:spPr>
          <a:xfrm>
            <a:off x="211015" y="591522"/>
            <a:ext cx="11525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Частью платформы PDDP является </a:t>
            </a:r>
            <a:r>
              <a:rPr lang="ru-RU" b="1" u="sng" dirty="0">
                <a:solidFill>
                  <a:srgbClr val="C00000"/>
                </a:solidFill>
              </a:rPr>
              <a:t>мобильное приложение</a:t>
            </a:r>
            <a:r>
              <a:rPr lang="ru-RU" dirty="0"/>
              <a:t>, которое дает возможность пользователю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отправлять фотографии и текстовые описания больных растений и получать </a:t>
            </a:r>
            <a:r>
              <a:rPr lang="ru-RU" dirty="0">
                <a:solidFill>
                  <a:prstClr val="black"/>
                </a:solidFill>
              </a:rPr>
              <a:t>прогноз заболевания и рекомендации по лечению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Однако </a:t>
            </a:r>
            <a:r>
              <a:rPr lang="ru-RU" dirty="0"/>
              <a:t>модель глубокого обучения для классификации изображений настолько тяжелая и медленная, что не годится для запуска на смартфоне оффлайн, в автономном режиме. Для решения этой проблемы применяют  </a:t>
            </a:r>
            <a:r>
              <a:rPr lang="ru-RU" b="1" u="sng" dirty="0">
                <a:solidFill>
                  <a:srgbClr val="C00000"/>
                </a:solidFill>
              </a:rPr>
              <a:t>метод квантизации</a:t>
            </a:r>
            <a:r>
              <a:rPr lang="ru-RU" dirty="0"/>
              <a:t>, при котором  записанные данные о весах модели, сохраненные в формате float32, заменяются, например, на данные в формате float8, благодаря чему размер исходного файла с моделью уменьшается  в 4 раза.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890CD-FA9C-495A-AB05-DF64A6A407FA}"/>
              </a:ext>
            </a:extLst>
          </p:cNvPr>
          <p:cNvSpPr txBox="1"/>
          <p:nvPr/>
        </p:nvSpPr>
        <p:spPr>
          <a:xfrm>
            <a:off x="105266" y="2548292"/>
            <a:ext cx="411480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Затем квантованная модель используется для обучения классификатора. Нам удалось уменьшить размер модели с 18 Мб до 7 Мб и увеличить общую производительность модели в 5 раз с помощью статического квантования. Без квантования 100 изображений обрабатываются последовательно примерно за 14,2 секунды. Квантованная модель обрабатывает 100 изображений последовательно менее чем за 2,6 секунды, практически не теряя в эффективности распознавания.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94C9054-38A4-BAC3-ED0C-BD175A2B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1B8A-D315-440D-9558-7B3D1C7BA1A7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25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9E4CF5-1F1E-42E4-845F-0517034E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7D1EC7-2052-4735-886C-8C8C7ABC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19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C39C-BD9C-4C6C-B522-EA76FAD3EF81}"/>
              </a:ext>
            </a:extLst>
          </p:cNvPr>
          <p:cNvSpPr txBox="1"/>
          <p:nvPr/>
        </p:nvSpPr>
        <p:spPr>
          <a:xfrm>
            <a:off x="2682910" y="0"/>
            <a:ext cx="8430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2049FE"/>
                </a:solidFill>
              </a:rPr>
              <a:t>Классификация текстов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F6031B-7293-44F7-9BC8-54D0DEBB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703924"/>
            <a:ext cx="7217833" cy="3312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D53E0-9004-4C49-A94B-962C89BCD62B}"/>
              </a:ext>
            </a:extLst>
          </p:cNvPr>
          <p:cNvSpPr txBox="1"/>
          <p:nvPr/>
        </p:nvSpPr>
        <p:spPr>
          <a:xfrm>
            <a:off x="97367" y="704774"/>
            <a:ext cx="46808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Мы использовали </a:t>
            </a:r>
            <a:r>
              <a:rPr lang="ru-RU" b="1" dirty="0">
                <a:solidFill>
                  <a:srgbClr val="204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обученную модель Берта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для понимания присылаемых описаний болезней растений. Тексты предложения подаются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нейромодель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 и  вначале преобразуются в векторы . Потом эти векторы сравниваются с векторами в базе текстовых описаний болезней</a:t>
            </a:r>
          </a:p>
          <a:p>
            <a:endParaRPr lang="ru-RU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rgbClr val="204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 - это вычислительная </a:t>
            </a:r>
            <a:r>
              <a:rPr lang="ru-RU" sz="2000" b="1" dirty="0" err="1">
                <a:solidFill>
                  <a:srgbClr val="204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нейромодель</a:t>
            </a:r>
            <a:r>
              <a:rPr lang="ru-RU" sz="2000" b="1" dirty="0">
                <a:solidFill>
                  <a:srgbClr val="2049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которая преобразует слова в числовую векторную форму.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F781E-D16B-484C-A0BA-577130EE2A29}"/>
              </a:ext>
            </a:extLst>
          </p:cNvPr>
          <p:cNvSpPr txBox="1"/>
          <p:nvPr/>
        </p:nvSpPr>
        <p:spPr>
          <a:xfrm>
            <a:off x="0" y="4238448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Этот процесс имеет решающее значение, потому что модели машинного обучения принимают числа (а не слова) в качестве входных данных, поэтому алгоритм, преобразующий слова в числа, позволяет вам обучать модели машинного обучения на ваших исходно текстовых данных.</a:t>
            </a:r>
          </a:p>
          <a:p>
            <a:r>
              <a:rPr lang="ru-RU" sz="2000" b="1" i="0" dirty="0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(англ. </a:t>
            </a:r>
            <a:r>
              <a:rPr lang="ru-RU" sz="2000" b="1" i="0" dirty="0" err="1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idirectional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b="1" i="0" dirty="0" err="1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ncoder</a:t>
            </a:r>
            <a:r>
              <a:rPr lang="ru-RU" sz="2000" b="0" i="0" dirty="0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b="1" i="0" dirty="0" err="1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epresentations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b="1" i="0" dirty="0" err="1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ransformers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— 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нейросетевая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модель, основанная на архитектуре </a:t>
            </a:r>
            <a:r>
              <a:rPr lang="ru-RU" sz="2000" b="1" i="0" u="none" strike="noStrike" dirty="0">
                <a:solidFill>
                  <a:srgbClr val="2049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трансформер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предназначенная для </a:t>
            </a:r>
            <a:r>
              <a:rPr lang="ru-R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предобучения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языковых представлений с целью их последующего применения в широком спектре задач </a:t>
            </a:r>
            <a:r>
              <a:rPr lang="ru-RU" sz="20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Обработка естественного языка"/>
              </a:rPr>
              <a:t>обработки естественного языка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81712B2B-B87C-3347-E1E4-5341A6C0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E823-0733-4C54-87F2-FC50BFE5AA0F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65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-32829"/>
            <a:ext cx="12192000" cy="72424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rgbClr val="0000FF"/>
                </a:solidFill>
                <a:latin typeface="Bebas Neue Regular" panose="00000500000000000000" pitchFamily="2" charset="-52"/>
              </a:rPr>
              <a:t>Определение болезней растений по фото их листьев</a:t>
            </a:r>
            <a:endParaRPr lang="en-US" b="1" dirty="0">
              <a:solidFill>
                <a:srgbClr val="0000FF"/>
              </a:solidFill>
              <a:latin typeface="Bebas Neue Regular" panose="00000500000000000000" pitchFamily="2" charset="-5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538E5B-52FE-4AA4-B02C-5BB28029173D}"/>
              </a:ext>
            </a:extLst>
          </p:cNvPr>
          <p:cNvGrpSpPr/>
          <p:nvPr/>
        </p:nvGrpSpPr>
        <p:grpSpPr>
          <a:xfrm>
            <a:off x="396766" y="811607"/>
            <a:ext cx="11795233" cy="1002297"/>
            <a:chOff x="2512264" y="3726987"/>
            <a:chExt cx="2638420" cy="1047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6FC4D-709F-4C2C-A5CD-7A419BD843F2}"/>
                </a:ext>
              </a:extLst>
            </p:cNvPr>
            <p:cNvSpPr txBox="1"/>
            <p:nvPr/>
          </p:nvSpPr>
          <p:spPr>
            <a:xfrm>
              <a:off x="2512264" y="4163408"/>
              <a:ext cx="2638420" cy="61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По данным Всероссийского института  Защиты растений, ежегодно от болезней вредителей и сорняков потери зерна в России достигают  15-29 млн. тонн, в ценах 2019 года потери равны 120-212 </a:t>
              </a:r>
              <a:r>
                <a:rPr kumimoji="0" lang="ru-RU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млд</a:t>
              </a: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рублей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D7F4F6-9D73-43B8-8E3B-082451722DBE}"/>
                </a:ext>
              </a:extLst>
            </p:cNvPr>
            <p:cNvSpPr txBox="1"/>
            <p:nvPr/>
          </p:nvSpPr>
          <p:spPr>
            <a:xfrm>
              <a:off x="2997405" y="3726987"/>
              <a:ext cx="991432" cy="48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1" i="0" u="none" strike="noStrike" kern="2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Экономические требования</a:t>
              </a:r>
              <a:endParaRPr kumimoji="0" lang="ko-KR" altLang="en-US" sz="2400" b="1" i="0" u="none" strike="noStrike" kern="2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97F8D9-83D3-4EC5-AACA-3C92DE379A1C}"/>
              </a:ext>
            </a:extLst>
          </p:cNvPr>
          <p:cNvGrpSpPr/>
          <p:nvPr/>
        </p:nvGrpSpPr>
        <p:grpSpPr>
          <a:xfrm>
            <a:off x="162965" y="1870215"/>
            <a:ext cx="12009470" cy="880312"/>
            <a:chOff x="2342099" y="3985429"/>
            <a:chExt cx="3931949" cy="4949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3A2296-7FE3-4490-9304-CA05A1DE9120}"/>
                </a:ext>
              </a:extLst>
            </p:cNvPr>
            <p:cNvSpPr txBox="1"/>
            <p:nvPr/>
          </p:nvSpPr>
          <p:spPr>
            <a:xfrm>
              <a:off x="2342099" y="4272727"/>
              <a:ext cx="3931949" cy="207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 Neue Regular" panose="00000500000000000000" pitchFamily="2" charset="-52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ru-RU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садоводу или огороднику бывает сложно определить болезнь растения и узнать, как его лечить 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149A1F-F074-42DF-80E0-A006C381F4F6}"/>
                </a:ext>
              </a:extLst>
            </p:cNvPr>
            <p:cNvSpPr txBox="1"/>
            <p:nvPr/>
          </p:nvSpPr>
          <p:spPr>
            <a:xfrm>
              <a:off x="2580655" y="3985429"/>
              <a:ext cx="2029263" cy="259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Проблема для сельских жителей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08CAA9-1E57-4B0F-AFF7-AF84C3FF09DD}"/>
              </a:ext>
            </a:extLst>
          </p:cNvPr>
          <p:cNvGrpSpPr/>
          <p:nvPr/>
        </p:nvGrpSpPr>
        <p:grpSpPr>
          <a:xfrm>
            <a:off x="162967" y="2783065"/>
            <a:ext cx="12009468" cy="1125661"/>
            <a:chOff x="2481622" y="2386967"/>
            <a:chExt cx="3046022" cy="11256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02DA5F-1B8F-401A-8680-4AD06C50BF00}"/>
                </a:ext>
              </a:extLst>
            </p:cNvPr>
            <p:cNvSpPr txBox="1"/>
            <p:nvPr/>
          </p:nvSpPr>
          <p:spPr>
            <a:xfrm>
              <a:off x="2481622" y="2866297"/>
              <a:ext cx="3046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Возможность идентификации пораженных побегов и определение вида заболевания на ранней стадии поможет принять своевременные меры и предотвратить распространение заразы.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A17B46-6282-4EC7-AC4B-950959EEBBC8}"/>
                </a:ext>
              </a:extLst>
            </p:cNvPr>
            <p:cNvSpPr txBox="1"/>
            <p:nvPr/>
          </p:nvSpPr>
          <p:spPr>
            <a:xfrm>
              <a:off x="2955273" y="2386967"/>
              <a:ext cx="1049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Ранняя идентификация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9A6AD56-73C1-4C66-9D69-0A2134C66425}"/>
              </a:ext>
            </a:extLst>
          </p:cNvPr>
          <p:cNvSpPr/>
          <p:nvPr/>
        </p:nvSpPr>
        <p:spPr>
          <a:xfrm>
            <a:off x="6009740" y="2765400"/>
            <a:ext cx="693414" cy="693414"/>
          </a:xfrm>
          <a:prstGeom prst="ellipse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34DB2C-D211-4AD7-A560-BCE17DAE4D1F}"/>
              </a:ext>
            </a:extLst>
          </p:cNvPr>
          <p:cNvSpPr/>
          <p:nvPr/>
        </p:nvSpPr>
        <p:spPr>
          <a:xfrm>
            <a:off x="7089633" y="182435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E2194D-D17F-465E-9486-5DA094F4665E}"/>
              </a:ext>
            </a:extLst>
          </p:cNvPr>
          <p:cNvSpPr/>
          <p:nvPr/>
        </p:nvSpPr>
        <p:spPr>
          <a:xfrm>
            <a:off x="7246009" y="638957"/>
            <a:ext cx="693414" cy="693414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54" y="721804"/>
            <a:ext cx="476941" cy="476941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549" y="1919292"/>
            <a:ext cx="457052" cy="457052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00" y="2844720"/>
            <a:ext cx="377495" cy="377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B5398-C68A-4960-B533-1A7085B65828}"/>
              </a:ext>
            </a:extLst>
          </p:cNvPr>
          <p:cNvSpPr txBox="1"/>
          <p:nvPr/>
        </p:nvSpPr>
        <p:spPr>
          <a:xfrm>
            <a:off x="117844" y="384866"/>
            <a:ext cx="663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мы этим занимаемся?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775E9-460A-9C43-3C37-A5568EF427D6}"/>
              </a:ext>
            </a:extLst>
          </p:cNvPr>
          <p:cNvSpPr txBox="1"/>
          <p:nvPr/>
        </p:nvSpPr>
        <p:spPr>
          <a:xfrm>
            <a:off x="162965" y="3849453"/>
            <a:ext cx="1192547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задачах на применение глубокого обучения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вне сферы физических приложений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наиболее типичная ситуация - это когда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данных недостаточно для обучения ИНС, потому что процесс сбора и маркировки данных очень дорог и требует много времени.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Трансферное обучение может помочь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но этого недостаточно для удовлетворения высоких требований к эффективности.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Отметим еще два метода для решения проблемы обучения на небольших данных: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Аугментация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augmentation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“раздутие”, увеличение) данных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DNN специальной структуры, реализующие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обучение с одного раза (One-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Shot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557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0784AB-A449-44B2-9B67-538F537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26FF12-767B-453F-9D3F-76E9BC27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20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620DC-DDE7-4287-B75C-3C947B210675}"/>
              </a:ext>
            </a:extLst>
          </p:cNvPr>
          <p:cNvSpPr txBox="1"/>
          <p:nvPr/>
        </p:nvSpPr>
        <p:spPr>
          <a:xfrm>
            <a:off x="0" y="137901"/>
            <a:ext cx="11964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dirty="0">
                <a:solidFill>
                  <a:srgbClr val="2049FE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lang="ru-RU" sz="2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как трансформер, 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является </a:t>
            </a:r>
            <a:r>
              <a:rPr lang="ru-RU" b="1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Автокодировщик"/>
              </a:rPr>
              <a:t>автокодировщиком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В каждом слое кодировщика применяется двустороннее</a:t>
            </a:r>
            <a:r>
              <a:rPr lang="ru-RU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Механизм внимания"/>
              </a:rPr>
              <a:t>внимание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что позволяет модели учитывать контекст с обеих сторон от рассматриваемого </a:t>
            </a:r>
            <a:r>
              <a:rPr lang="ru-RU" b="1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токена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а значит, точнее  определять значения токенов.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FC47A-25D3-4E19-B028-FBD642AB355F}"/>
              </a:ext>
            </a:extLst>
          </p:cNvPr>
          <p:cNvSpPr txBox="1"/>
          <p:nvPr/>
        </p:nvSpPr>
        <p:spPr>
          <a:xfrm>
            <a:off x="0" y="1061231"/>
            <a:ext cx="12192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2049FE"/>
                </a:solidFill>
              </a:rPr>
              <a:t>Представление данных. </a:t>
            </a:r>
            <a:r>
              <a:rPr lang="ru-RU" dirty="0"/>
              <a:t>При подаче текста на вход сети сначала выполняется его </a:t>
            </a:r>
            <a:r>
              <a:rPr lang="ru-RU" b="1" dirty="0" err="1">
                <a:solidFill>
                  <a:srgbClr val="2049FE"/>
                </a:solidFill>
              </a:rPr>
              <a:t>токенизация</a:t>
            </a:r>
            <a:r>
              <a:rPr lang="ru-RU" dirty="0"/>
              <a:t>. Токенами служат слова, доступные в словаре, или их составные части — если слово отсутствует в словаре, оно разбивается на части, которые в словаре присутствуют. Словарь является составляющей модели — так, в BERT-Base используется словарь около 30000 слов. В самой нейронной сети токены кодируются своими векторными представлениями (англ. </a:t>
            </a:r>
            <a:r>
              <a:rPr lang="ru-RU" b="1" i="1" dirty="0" err="1">
                <a:solidFill>
                  <a:srgbClr val="2049FE"/>
                </a:solidFill>
              </a:rPr>
              <a:t>embeddings</a:t>
            </a:r>
            <a:r>
              <a:rPr lang="ru-RU" dirty="0"/>
              <a:t>), а именно, соединяются </a:t>
            </a:r>
            <a:r>
              <a:rPr lang="en-US" b="1" dirty="0">
                <a:solidFill>
                  <a:srgbClr val="2049FE"/>
                </a:solidFill>
                <a:effectLst/>
                <a:latin typeface="Arial" panose="020B0604020202020204" pitchFamily="34" charset="0"/>
              </a:rPr>
              <a:t>embeddings</a:t>
            </a:r>
            <a:r>
              <a:rPr lang="ru-RU" dirty="0"/>
              <a:t> самого токена (</a:t>
            </a:r>
            <a:r>
              <a:rPr lang="ru-RU" dirty="0" err="1"/>
              <a:t>предобученные</a:t>
            </a:r>
            <a:r>
              <a:rPr lang="ru-RU" dirty="0"/>
              <a:t>), </a:t>
            </a:r>
            <a:r>
              <a:rPr lang="ru-RU" b="1" dirty="0">
                <a:solidFill>
                  <a:srgbClr val="2049FE"/>
                </a:solidFill>
              </a:rPr>
              <a:t>номера</a:t>
            </a:r>
            <a:r>
              <a:rPr lang="ru-RU" dirty="0"/>
              <a:t> его предложения, а также </a:t>
            </a:r>
            <a:r>
              <a:rPr lang="ru-RU" dirty="0">
                <a:solidFill>
                  <a:srgbClr val="2049FE"/>
                </a:solidFill>
              </a:rPr>
              <a:t>позиции</a:t>
            </a:r>
            <a:r>
              <a:rPr lang="ru-RU" dirty="0"/>
              <a:t> токена внутри своего предложения. Входные данные поступают на вход и обрабатываются сетью параллельно, а не последовательно, но информация о взаимном расположении слов в исходном предложении сохраняется, будучи включённой в позиционную часть </a:t>
            </a:r>
            <a:r>
              <a:rPr lang="ru-RU" dirty="0" err="1"/>
              <a:t>эмбеддинга</a:t>
            </a:r>
            <a:r>
              <a:rPr lang="ru-RU" dirty="0"/>
              <a:t> соответствующего токена.</a:t>
            </a:r>
          </a:p>
          <a:p>
            <a:endParaRPr lang="ru-RU" sz="800" dirty="0"/>
          </a:p>
          <a:p>
            <a:r>
              <a:rPr lang="ru-RU" dirty="0"/>
              <a:t>Выходной слой основной сети имеет следующий вид: поле, отвечающее за ответ в задаче предсказания следующего предложения, а также токены в количестве, равном входному. Обратное преобразование токенов в вероятностное распределение слов осуществляется </a:t>
            </a:r>
            <a:r>
              <a:rPr lang="ru-RU" dirty="0" err="1"/>
              <a:t>полносвязным</a:t>
            </a:r>
            <a:r>
              <a:rPr lang="ru-RU" dirty="0"/>
              <a:t> слоем (МСП) с количеством нейронов, равным числу токенов в исходном словаре.</a:t>
            </a:r>
          </a:p>
          <a:p>
            <a:r>
              <a:rPr lang="ru-RU" sz="2400" b="1" u="sng" dirty="0">
                <a:solidFill>
                  <a:srgbClr val="C00000"/>
                </a:solidFill>
              </a:rPr>
              <a:t>Преимущества ВЕ</a:t>
            </a:r>
            <a:r>
              <a:rPr lang="en-US" sz="2400" b="1" u="sng" dirty="0">
                <a:solidFill>
                  <a:srgbClr val="C00000"/>
                </a:solidFill>
              </a:rPr>
              <a:t>R</a:t>
            </a:r>
            <a:r>
              <a:rPr lang="ru-RU" sz="2400" b="1" u="sng" dirty="0">
                <a:solidFill>
                  <a:srgbClr val="C00000"/>
                </a:solidFill>
              </a:rPr>
              <a:t>Т</a:t>
            </a:r>
          </a:p>
          <a:p>
            <a:r>
              <a:rPr lang="ru-RU" b="1" dirty="0">
                <a:solidFill>
                  <a:srgbClr val="2049FE"/>
                </a:solidFill>
              </a:rPr>
              <a:t>BERT предварительно обучен огромному количеству данных </a:t>
            </a:r>
            <a:r>
              <a:rPr lang="ru-RU" dirty="0"/>
              <a:t>(2500 млн английских слов!). Поэтому  его можно применять для доучивания к небольшим наборам целевых данных и при этом иметь хорошую производительность.</a:t>
            </a:r>
          </a:p>
          <a:p>
            <a:r>
              <a:rPr lang="ru-RU" b="1" dirty="0">
                <a:solidFill>
                  <a:srgbClr val="2049FE"/>
                </a:solidFill>
              </a:rPr>
              <a:t>BERT может учитывать контекст сло</a:t>
            </a:r>
            <a:r>
              <a:rPr lang="ru-RU" b="1" dirty="0"/>
              <a:t>ва</a:t>
            </a:r>
            <a:r>
              <a:rPr lang="ru-RU" dirty="0"/>
              <a:t>, возвращая разные векторы для одного и того же слова в зависимости от слов вокруг него. </a:t>
            </a:r>
            <a:r>
              <a:rPr lang="ru-RU" b="1" dirty="0">
                <a:solidFill>
                  <a:srgbClr val="2049FE"/>
                </a:solidFill>
              </a:rPr>
              <a:t>BERT имеет открытый исходный код</a:t>
            </a:r>
            <a:r>
              <a:rPr lang="ru-RU" b="1" dirty="0"/>
              <a:t>.</a:t>
            </a:r>
          </a:p>
          <a:p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40B152-1A1B-FF0E-27EE-32C1B7E1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FFB9-DE23-457E-ABF7-C0A81694E4D7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93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Рисунок 1">
            <a:extLst>
              <a:ext uri="{FF2B5EF4-FFF2-40B4-BE49-F238E27FC236}">
                <a16:creationId xmlns:a16="http://schemas.microsoft.com/office/drawing/2014/main" id="{36CE6422-66CB-4770-A269-D37E8166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bright="-20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27" y="4186311"/>
            <a:ext cx="4424154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762008-EC0A-437C-9280-8B28E7D5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Г.Ососков Машинное обучение Лекция 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DBD5F-D1E9-452E-AC92-080B543B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04C55-7FB3-4725-A94B-4DCC1A295C45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28B6D-B023-479C-A80B-6722070CDA1C}"/>
              </a:ext>
            </a:extLst>
          </p:cNvPr>
          <p:cNvSpPr txBox="1"/>
          <p:nvPr/>
        </p:nvSpPr>
        <p:spPr>
          <a:xfrm>
            <a:off x="32657" y="9277"/>
            <a:ext cx="1212668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spc="-5" dirty="0" err="1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Трансфо́рмер</a:t>
            </a:r>
            <a:r>
              <a:rPr lang="ru-RU" sz="1600" b="1" spc="-5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архитектура 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глубоких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нейронных сетей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предназначенная для обработки последовательностей, таких как текст на естественном языке, и решения задач 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машинного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 action="ppaction://hlinkfile"/>
              </a:rPr>
              <a:t>перевод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а,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/>
              </a:rPr>
              <a:t> 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/>
              </a:rPr>
              <a:t>автоматического реферировани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 и обработки изображений.   </a:t>
            </a:r>
            <a:r>
              <a:rPr lang="en-US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https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://</a:t>
            </a:r>
            <a:r>
              <a:rPr lang="en-US" sz="1600" b="1" u="sng" spc="-5" dirty="0" err="1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arxiv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.</a:t>
            </a:r>
            <a:r>
              <a:rPr lang="en-US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org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/</a:t>
            </a:r>
            <a:r>
              <a:rPr lang="en-US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abs</a:t>
            </a:r>
            <a:r>
              <a:rPr lang="ru-RU" sz="1600" b="1" u="sng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/>
              </a:rPr>
              <a:t>/1706.03762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16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70510">
              <a:spcAft>
                <a:spcPts val="600"/>
              </a:spcAft>
            </a:pP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Архитектура трансформера подобна </a:t>
            </a:r>
            <a:r>
              <a:rPr lang="ru-RU" sz="1600" b="1" spc="-5" dirty="0" err="1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автоэнкодеру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состоит из </a:t>
            </a:r>
            <a:r>
              <a:rPr lang="ru-RU" sz="1600" b="1" spc="-5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кодировщика и </a:t>
            </a:r>
            <a:r>
              <a:rPr lang="ru-RU" sz="1600" b="1" spc="-5" dirty="0" err="1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декодировщика</a:t>
            </a:r>
            <a:r>
              <a:rPr lang="ru-RU" sz="1600" b="1" spc="-5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ru-RU" sz="1600" b="1" dirty="0">
              <a:solidFill>
                <a:srgbClr val="00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После вложения (</a:t>
            </a:r>
            <a:r>
              <a:rPr lang="en-US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embedding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переводящего слова в векторы и </a:t>
            </a:r>
            <a:r>
              <a:rPr lang="ru-RU" sz="1600" b="1" spc="-5" dirty="0" err="1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токенизации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исходная последовательность загружается в кодировщик, а </a:t>
            </a:r>
            <a:r>
              <a:rPr lang="ru-RU" sz="1600" b="1" spc="-5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целевая последовательность </a:t>
            </a:r>
            <a:r>
              <a:rPr lang="ru-RU" sz="1600" b="1" spc="-5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— </a:t>
            </a:r>
            <a:r>
              <a:rPr lang="ru-RU" sz="1600" b="1" spc="-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декодер, чтобы предсказать эту целевую последовательность по одному слову за раз.</a:t>
            </a:r>
            <a:r>
              <a:rPr lang="ru-RU" sz="1600" b="1" dirty="0">
                <a:latin typeface="Arial" panose="020B0604020202020204" pitchFamily="34" charset="0"/>
              </a:rPr>
              <a:t> Кодировщик состоит из слоя </a:t>
            </a:r>
            <a:r>
              <a:rPr lang="ru-RU" sz="1600" b="1" dirty="0" err="1">
                <a:solidFill>
                  <a:srgbClr val="0000FF"/>
                </a:solidFill>
                <a:latin typeface="Arial" panose="020B0604020202020204" pitchFamily="34" charset="0"/>
              </a:rPr>
              <a:t>самовнимания</a:t>
            </a:r>
            <a:r>
              <a:rPr lang="ru-RU" sz="1600" b="1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ru-RU" sz="1600" b="1" dirty="0">
                <a:latin typeface="Arial" panose="020B0604020202020204" pitchFamily="34" charset="0"/>
              </a:rPr>
              <a:t>(вход из предыдущего слоя) с последующими слоями МСП. </a:t>
            </a:r>
          </a:p>
          <a:p>
            <a:pPr>
              <a:spcAft>
                <a:spcPts val="600"/>
              </a:spcAft>
            </a:pP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2361C-C06C-41AA-9617-797567862281}"/>
              </a:ext>
            </a:extLst>
          </p:cNvPr>
          <p:cNvSpPr txBox="1"/>
          <p:nvPr/>
        </p:nvSpPr>
        <p:spPr>
          <a:xfrm>
            <a:off x="57212" y="5616959"/>
            <a:ext cx="121266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5988">
              <a:tabLst>
                <a:tab pos="11483975" algn="l"/>
              </a:tabLst>
            </a:pPr>
            <a:r>
              <a:rPr lang="ru-RU" alt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</a:t>
            </a:r>
            <a:r>
              <a:rPr lang="ru-RU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рансформеры не требуют обработки последовательностей по порядку. Например, если входные данные — это текст, то трансформеру не требуется обрабатывать конец текста после обработки его начала. Благодаря этому трансформеры легко распараллеливаются и могут быть быстро обучены.</a:t>
            </a:r>
            <a:r>
              <a:rPr lang="ru-RU" alt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C983B-0E16-476A-AB7A-5A65C8E8E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7000"/>
                    </a14:imgEffect>
                    <a14:imgEffect>
                      <a14:brightnessContrast bright="-42000" contras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209" y="2208892"/>
            <a:ext cx="2708743" cy="295707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F64DAA8-9FAE-4932-B47E-186A38854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8000"/>
                    </a14:imgEffect>
                    <a14:imgEffect>
                      <a14:brightnessContrast bright="-25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575" y="2208892"/>
            <a:ext cx="1504117" cy="3175093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89ACCCF-D8D6-46F3-9683-29B3EDE583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37000"/>
                    </a14:imgEffect>
                    <a14:imgEffect>
                      <a14:brightnessContrast bright="-4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827" y="2209959"/>
            <a:ext cx="1780727" cy="31074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73B98F-EB8D-40B7-A28A-94E93E07A90D}"/>
              </a:ext>
            </a:extLst>
          </p:cNvPr>
          <p:cNvSpPr txBox="1"/>
          <p:nvPr/>
        </p:nvSpPr>
        <p:spPr>
          <a:xfrm>
            <a:off x="6190419" y="2021215"/>
            <a:ext cx="5921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i="0" dirty="0" err="1">
                <a:effectLst/>
                <a:latin typeface="Arial" panose="020B0604020202020204" pitchFamily="34" charset="0"/>
              </a:rPr>
              <a:t>Декодировщик</a:t>
            </a:r>
            <a:r>
              <a:rPr lang="ru-RU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ru-RU" sz="1600" b="1" dirty="0">
                <a:latin typeface="Arial" panose="020B0604020202020204" pitchFamily="34" charset="0"/>
              </a:rPr>
              <a:t>состоит из аналогичных слоев.</a:t>
            </a:r>
          </a:p>
          <a:p>
            <a:r>
              <a:rPr lang="ru-RU" sz="1600" b="1" dirty="0">
                <a:latin typeface="Arial" panose="020B0604020202020204" pitchFamily="34" charset="0"/>
              </a:rPr>
              <a:t>Таких слоев и в кодировщике и в </a:t>
            </a:r>
            <a:r>
              <a:rPr lang="ru-RU" sz="1600" b="1" dirty="0" err="1">
                <a:latin typeface="Arial" panose="020B0604020202020204" pitchFamily="34" charset="0"/>
              </a:rPr>
              <a:t>декодировщике</a:t>
            </a:r>
            <a:r>
              <a:rPr lang="ru-RU" sz="1600" b="1" dirty="0">
                <a:latin typeface="Arial" panose="020B0604020202020204" pitchFamily="34" charset="0"/>
              </a:rPr>
              <a:t> может быть много в зависимости от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ru-RU" sz="1600" b="1" dirty="0">
                <a:latin typeface="Arial" panose="020B0604020202020204" pitchFamily="34" charset="0"/>
              </a:rPr>
              <a:t>решаемой задачи. </a:t>
            </a:r>
            <a:endParaRPr lang="en-US" sz="1600" b="1" dirty="0">
              <a:latin typeface="Arial" panose="020B0604020202020204" pitchFamily="34" charset="0"/>
            </a:endParaRPr>
          </a:p>
          <a:p>
            <a:r>
              <a:rPr lang="ru-RU" sz="1600" b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Механизм </a:t>
            </a:r>
            <a:r>
              <a:rPr lang="ru-RU" sz="1600" b="1" u="sng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ru-RU" sz="1600" b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повышает вес соответствия одного слова другому в предложении, если они </a:t>
            </a:r>
            <a:r>
              <a:rPr lang="ru-RU" sz="16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чем-то близки.</a:t>
            </a:r>
            <a:endParaRPr lang="ru-RU" b="1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3DE7B0-1084-4CC1-912C-ACE0B594AC39}"/>
              </a:ext>
            </a:extLst>
          </p:cNvPr>
          <p:cNvSpPr txBox="1"/>
          <p:nvPr/>
        </p:nvSpPr>
        <p:spPr>
          <a:xfrm>
            <a:off x="32657" y="5317431"/>
            <a:ext cx="571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           Схема трансформера                       Кодировщик                  Декодер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3CCD248-CF38-AAEA-F1DB-AC183C3D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419" y="3282477"/>
            <a:ext cx="5968923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</a:t>
            </a:r>
            <a:r>
              <a:rPr kumimoji="0" lang="ru-RU" altLang="ru-RU" sz="16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еханизм внимания </a:t>
            </a:r>
            <a:r>
              <a:rPr kumimoji="0" lang="ru-RU" altLang="ru-RU" sz="1600" b="1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параметризован</a:t>
            </a:r>
            <a:r>
              <a:rPr kumimoji="0" lang="ru-RU" altLang="ru-RU" sz="16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матрицами весов запросов </a:t>
            </a:r>
            <a:r>
              <a:rPr kumimoji="0" lang="en-US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kumimoji="0" lang="en-US" altLang="ru-RU" sz="1600" b="1" i="0" u="none" strike="noStrike" cap="none" normalizeH="0" baseline="-3000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kumimoji="0" lang="ru-RU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весов ключей </a:t>
            </a:r>
            <a:r>
              <a:rPr kumimoji="0" lang="en-US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kumimoji="0" lang="en-US" altLang="ru-RU" sz="1600" b="1" i="0" u="none" strike="noStrike" cap="none" normalizeH="0" baseline="-3000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kumimoji="0" lang="en-US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весов значений </a:t>
            </a:r>
            <a:r>
              <a:rPr kumimoji="0" lang="en-US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kumimoji="0" lang="en-US" altLang="ru-RU" sz="1600" b="1" i="0" u="none" strike="noStrike" cap="none" normalizeH="0" baseline="-3000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kumimoji="0" lang="ru-RU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Внимание входного вектора X к вектору </a:t>
            </a:r>
            <a:r>
              <a:rPr kumimoji="0" lang="en-US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kumimoji="0" lang="ru-RU" altLang="ru-RU" sz="1600" b="1" i="0" u="none" strike="noStrike" cap="none" normalizeH="0" baseline="0" dirty="0" bmk="bookmark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вычисляются по формуле: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b="1" dirty="0" bmk="bookmark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где вектора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en-US" altLang="ru-RU" sz="1600" b="1" i="1" baseline="-30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en-US" altLang="ru-RU" sz="1600" b="1" i="1" baseline="-30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ru-RU" altLang="ru-RU" sz="1600" b="1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en-US" altLang="ru-RU" sz="1600" b="1" i="1" baseline="-30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altLang="ru-RU" sz="1600" b="1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alt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alt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вычислены, как скалярные произведения</a:t>
            </a:r>
            <a:r>
              <a:rPr lang="en-US" altLang="ru-RU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62C15E-D0A6-3F1C-ED1D-C2978184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2677"/>
            <a:ext cx="2743200" cy="365125"/>
          </a:xfrm>
        </p:spPr>
        <p:txBody>
          <a:bodyPr/>
          <a:lstStyle/>
          <a:p>
            <a:fld id="{1DD00EEE-7A2A-47A8-A34E-E67E2197A1A1}" type="datetime1">
              <a:rPr lang="ru-RU" smtClean="0"/>
              <a:t>11.04.2023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65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;p16"/>
          <p:cNvSpPr txBox="1">
            <a:spLocks/>
          </p:cNvSpPr>
          <p:nvPr/>
        </p:nvSpPr>
        <p:spPr>
          <a:xfrm>
            <a:off x="3285067" y="266629"/>
            <a:ext cx="8906933" cy="1117599"/>
          </a:xfrm>
          <a:prstGeom prst="rect">
            <a:avLst/>
          </a:prstGeom>
          <a:solidFill>
            <a:srgbClr val="03512E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defTabSz="1219170">
              <a:buClr>
                <a:srgbClr val="9BCF63"/>
              </a:buClr>
            </a:pPr>
            <a:r>
              <a:rPr lang="ru-RU" sz="64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Средства разработки</a:t>
            </a:r>
          </a:p>
        </p:txBody>
      </p:sp>
      <p:pic>
        <p:nvPicPr>
          <p:cNvPr id="8" name="Picture 2" descr="C:\Users\MOR\Desktop\highres_2590582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259" y="2781373"/>
            <a:ext cx="2354129" cy="2354129"/>
          </a:xfrm>
          <a:prstGeom prst="rect">
            <a:avLst/>
          </a:prstGeom>
          <a:noFill/>
        </p:spPr>
      </p:pic>
      <p:pic>
        <p:nvPicPr>
          <p:cNvPr id="9" name="Picture 4" descr="C:\Users\MOR\Desktop\365630-768x4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3661" y="3639464"/>
            <a:ext cx="3648405" cy="2280253"/>
          </a:xfrm>
          <a:prstGeom prst="rect">
            <a:avLst/>
          </a:prstGeom>
          <a:noFill/>
        </p:spPr>
      </p:pic>
      <p:sp>
        <p:nvSpPr>
          <p:cNvPr id="5" name="AutoShape 4" descr="ÐÐ°ÑÑÐ¸Ð½ÐºÐ¸ Ð¿Ð¾ Ð·Ð°Ð¿ÑÐ¾ÑÑ matplotlib png"/>
          <p:cNvSpPr>
            <a:spLocks noChangeAspect="1" noChangeArrowheads="1"/>
          </p:cNvSpPr>
          <p:nvPr/>
        </p:nvSpPr>
        <p:spPr bwMode="auto">
          <a:xfrm>
            <a:off x="6900235" y="30247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ru-RU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198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19" y="1631824"/>
            <a:ext cx="3492497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ÐÐ°ÑÑÐ¸Ð½ÐºÐ¸ Ð¿Ð¾ Ð·Ð°Ð¿ÑÐ¾ÑÑ pytorch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54" y="2512177"/>
            <a:ext cx="6578603" cy="13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MOR\Desktop\15468423064999505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9504" y="3660678"/>
            <a:ext cx="3153191" cy="124813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1A528-B380-4E5A-B6C6-547E57C74220}"/>
              </a:ext>
            </a:extLst>
          </p:cNvPr>
          <p:cNvSpPr txBox="1"/>
          <p:nvPr/>
        </p:nvSpPr>
        <p:spPr>
          <a:xfrm>
            <a:off x="6259132" y="5319552"/>
            <a:ext cx="287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spc="100" dirty="0">
                <a:solidFill>
                  <a:srgbClr val="2049FE"/>
                </a:solidFill>
                <a:effectLst>
                  <a:glow rad="127000">
                    <a:schemeClr val="accent3">
                      <a:lumMod val="20000"/>
                      <a:lumOff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</a:t>
            </a:r>
            <a:r>
              <a:rPr lang="en-US" sz="7200" spc="100" dirty="0">
                <a:solidFill>
                  <a:srgbClr val="2049FE"/>
                </a:solidFill>
                <a:effectLst>
                  <a:glow rad="127000">
                    <a:schemeClr val="accent3">
                      <a:lumMod val="20000"/>
                      <a:lumOff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ru-RU" sz="7200" spc="100" dirty="0">
                <a:solidFill>
                  <a:srgbClr val="2049FE"/>
                </a:solidFill>
                <a:effectLst>
                  <a:glow rad="127000">
                    <a:schemeClr val="accent3">
                      <a:lumMod val="20000"/>
                      <a:lumOff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B5BE2-857E-41AC-A287-3B8A7988D1EC}"/>
              </a:ext>
            </a:extLst>
          </p:cNvPr>
          <p:cNvSpPr txBox="1"/>
          <p:nvPr/>
        </p:nvSpPr>
        <p:spPr>
          <a:xfrm>
            <a:off x="934096" y="3337513"/>
            <a:ext cx="174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Python </a:t>
            </a:r>
            <a:endParaRPr lang="ru-RU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62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86A3994-3547-4889-9FAA-2D30689B5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1693" y="0"/>
            <a:ext cx="7286400" cy="76139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4400" b="1" dirty="0">
                <a:solidFill>
                  <a:srgbClr val="2049FE"/>
                </a:solidFill>
                <a:latin typeface="+mj-lt"/>
              </a:rPr>
              <a:t>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B2A20B3-ECDE-44DA-A3B1-63AE59BFB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60E39-EB88-40A1-AF2F-8E8534D66BC7}"/>
              </a:ext>
            </a:extLst>
          </p:cNvPr>
          <p:cNvSpPr txBox="1"/>
          <p:nvPr/>
        </p:nvSpPr>
        <p:spPr>
          <a:xfrm>
            <a:off x="3687745" y="580299"/>
            <a:ext cx="7797521" cy="601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примере того, как была решена задача помощи фермерам в определении болезней растений мы познакомились с методами, позволяющими применять глубокое обучение в реальной жизни, когда у нас малый </a:t>
            </a:r>
            <a:r>
              <a:rPr lang="ru-RU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надо отвечать на вопросы.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Перенос обучения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Аугментация данных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Сиамские сети, как реализация обучения за один раз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Трехчленная функция потерь </a:t>
            </a:r>
            <a:r>
              <a:rPr lang="ru-RU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Tripletloss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Детектирование объектов, алгоритм  </a:t>
            </a:r>
            <a:r>
              <a:rPr lang="ru-RU" sz="2400" b="1" u="sng" dirty="0"/>
              <a:t>YOLO </a:t>
            </a:r>
            <a:endParaRPr lang="ru-RU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Квантизация для переноса нейросети на смартфон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текстов </a:t>
            </a:r>
            <a:r>
              <a:rPr lang="ru-RU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предобученной</a:t>
            </a:r>
            <a:r>
              <a:rPr lang="ru-RU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сетью ВЕРТ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всего путем создания облачной платформы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PDDP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52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E342A-266B-4D21-80E2-1CFF0C67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2048"/>
            <a:ext cx="8229600" cy="516620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solidFill>
                  <a:srgbClr val="0033CC"/>
                </a:solidFill>
                <a:effectLst/>
                <a:latin typeface="Open Sans" panose="020B0604020202020204" pitchFamily="34" charset="0"/>
              </a:rPr>
              <a:t>Аугментация данных</a:t>
            </a:r>
            <a:endParaRPr lang="ru-RU" b="1" dirty="0">
              <a:solidFill>
                <a:srgbClr val="0033C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F2B554-5254-4EB0-B92C-1F6473CE6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3" y="462659"/>
            <a:ext cx="12091517" cy="421987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Аугментация данных (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) – это методика создания дополнительных обучающих данных из тех, что уже имеются.</a:t>
            </a: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endParaRPr lang="ru-RU" sz="7200" dirty="0">
              <a:effectLst/>
              <a:latin typeface="Arial" panose="020B0604020202020204" pitchFamily="34" charset="0"/>
              <a:ea typeface="Newton-Regular"/>
              <a:cs typeface="Arial" panose="020B0604020202020204" pitchFamily="34" charset="0"/>
            </a:endParaRP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endParaRPr lang="ru-RU" sz="7200" dirty="0">
              <a:latin typeface="Arial" panose="020B0604020202020204" pitchFamily="34" charset="0"/>
              <a:ea typeface="Newton-Regular"/>
              <a:cs typeface="Arial" panose="020B0604020202020204" pitchFamily="34" charset="0"/>
            </a:endParaRP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endParaRPr lang="ru-RU" sz="7200" dirty="0">
              <a:effectLst/>
              <a:latin typeface="Arial" panose="020B0604020202020204" pitchFamily="34" charset="0"/>
              <a:ea typeface="Newton-Regular"/>
              <a:cs typeface="Arial" panose="020B0604020202020204" pitchFamily="34" charset="0"/>
            </a:endParaRP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endParaRPr lang="ru-RU" sz="1400" dirty="0">
              <a:latin typeface="Arial" panose="020B0604020202020204" pitchFamily="34" charset="0"/>
              <a:ea typeface="Newton-Regular"/>
              <a:cs typeface="Arial" panose="020B0604020202020204" pitchFamily="34" charset="0"/>
            </a:endParaRP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endParaRPr lang="ru-RU" sz="1400" dirty="0">
              <a:effectLst/>
              <a:latin typeface="Arial" panose="020B0604020202020204" pitchFamily="34" charset="0"/>
              <a:ea typeface="Newton-Regular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28477-10A9-42FE-A4EB-86C90944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7923" y="6566230"/>
            <a:ext cx="4114800" cy="245417"/>
          </a:xfrm>
        </p:spPr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Г.Ососков Машинное обучение Лекция 4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F6192-9D02-446F-B3B0-1C1043D6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5265" y="6554751"/>
            <a:ext cx="310662" cy="245418"/>
          </a:xfrm>
        </p:spPr>
        <p:txBody>
          <a:bodyPr/>
          <a:lstStyle/>
          <a:p>
            <a:fld id="{3A3F53D8-0467-4BC7-83BB-6F68418DED5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922870-B3B7-443D-9E60-FE20EDE5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18" y="801530"/>
            <a:ext cx="4815673" cy="2422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FB302F-2231-445B-A0D2-3E70143FB285}"/>
              </a:ext>
            </a:extLst>
          </p:cNvPr>
          <p:cNvSpPr txBox="1"/>
          <p:nvPr/>
        </p:nvSpPr>
        <p:spPr>
          <a:xfrm>
            <a:off x="0" y="975300"/>
            <a:ext cx="7174523" cy="262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Можно использовать следующие </a:t>
            </a:r>
            <a:r>
              <a:rPr lang="ru-RU" sz="1600" b="1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преобразования и искажения</a:t>
            </a: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Геометрические (</a:t>
            </a:r>
            <a:r>
              <a:rPr lang="ru-RU" sz="1600" b="0" i="0" dirty="0" err="1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афинные</a:t>
            </a: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проективные). </a:t>
            </a:r>
          </a:p>
          <a:p>
            <a:pPr marL="342900" indent="-342900"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Яркостные/цветовые.</a:t>
            </a:r>
          </a:p>
          <a:p>
            <a:pPr marL="342900" indent="-342900"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Замена фона. </a:t>
            </a:r>
          </a:p>
          <a:p>
            <a:pPr marL="342900" indent="-342900"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Искажения, характерные для решаемой задачи: блики, шумы,</a:t>
            </a:r>
          </a:p>
          <a:p>
            <a:pPr algn="l" fontAlgn="base">
              <a:lnSpc>
                <a:spcPct val="120000"/>
              </a:lnSpc>
              <a:spcBef>
                <a:spcPts val="0"/>
              </a:spcBef>
            </a:pPr>
            <a:r>
              <a:rPr lang="ru-RU" sz="1600" dirty="0">
                <a:solidFill>
                  <a:srgbClr val="4A5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ru-RU" sz="1600" b="0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размытие и т. д.</a:t>
            </a:r>
          </a:p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b="1" i="0" dirty="0">
                <a:solidFill>
                  <a:srgbClr val="4A515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 счет  моделирования искажений можно легко добиться увеличения качества модели и повысить ее устойчивость к различным шумам во входных данных.</a:t>
            </a:r>
            <a:endParaRPr lang="ru-RU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17F9E-B16A-4703-8422-800474367DC3}"/>
              </a:ext>
            </a:extLst>
          </p:cNvPr>
          <p:cNvSpPr txBox="1"/>
          <p:nvPr/>
        </p:nvSpPr>
        <p:spPr>
          <a:xfrm>
            <a:off x="0" y="3597364"/>
            <a:ext cx="12091517" cy="27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Arial" panose="020B0604020202020204" pitchFamily="34" charset="0"/>
                <a:ea typeface="Newton-Regular"/>
                <a:cs typeface="Arial" panose="020B0604020202020204" pitchFamily="34" charset="0"/>
              </a:rPr>
              <a:t>При этом аугментация данных должна учитывать априорные знания об обучающих данных. Например, при обучении системы, распознающей цифры, не следует использовать операции поворота с большими углами, так как повернутые на большой угол (например, 90 градусов) цифры уже не встречаются в реальных строках, а некоторые цифры при достаточном повороте могут даже сменить класс (цифры 6 и 9).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Аугментация на лету 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Данные можно </a:t>
            </a:r>
            <a:r>
              <a:rPr lang="ru-RU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аугментировать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единожды перед обучением и добавлялись к имеющимся обучающим данным, увеличивая их объем, но </a:t>
            </a: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можно аугментацию выполнять он-лайн 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"на лету", </a:t>
            </a: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активно встраивая прямо в процесс обучения. Часть данных из </a:t>
            </a:r>
            <a:r>
              <a:rPr lang="ru-RU" sz="1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датасета</a:t>
            </a: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аугментируют</a:t>
            </a:r>
            <a:r>
              <a:rPr lang="ru-RU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между итерациями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и за счет этого сеть всегда видит “новые” данные, без увеличения объема обучающей выборки на диске.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Так аугментация на лету применялась для обучения широко известной сети </a:t>
            </a:r>
            <a:r>
              <a:rPr lang="ru-RU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AlexNet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которая выиграла соревнование по распознаванию </a:t>
            </a:r>
            <a:r>
              <a:rPr lang="ru-RU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ImageNet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в 2012 году. Для того, чтобы избежать простоев в ожидании следующей порции данных для обучения, используется распараллеливание: аугментация каждого следующего </a:t>
            </a:r>
            <a:r>
              <a:rPr lang="ru-RU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батча</a:t>
            </a:r>
            <a:r>
              <a:rPr lang="ru-RU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выполняется на CPU, параллельно с тем, как сеть обучается на GPU.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2D27FF-9A00-4801-B35D-970F5C25B3C2}"/>
              </a:ext>
            </a:extLst>
          </p:cNvPr>
          <p:cNvSpPr/>
          <p:nvPr/>
        </p:nvSpPr>
        <p:spPr>
          <a:xfrm>
            <a:off x="7173683" y="871682"/>
            <a:ext cx="1015095" cy="1041054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928F6-3D3B-3A3C-DB15-6AF660F30D71}"/>
              </a:ext>
            </a:extLst>
          </p:cNvPr>
          <p:cNvSpPr txBox="1"/>
          <p:nvPr/>
        </p:nvSpPr>
        <p:spPr>
          <a:xfrm>
            <a:off x="7162375" y="3136014"/>
            <a:ext cx="4840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Пример генерации 7-ми новых изображений путем </a:t>
            </a:r>
          </a:p>
          <a:p>
            <a:r>
              <a:rPr lang="ru-RU" sz="1600" b="1" dirty="0"/>
              <a:t>трансформаций и изменений яркости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C12050BD-B345-68A1-1AA2-9E854950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F32C2-4BB6-4E61-AD99-DA25566CD696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26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BF63BE-64DA-413D-9B28-2A4D8620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01" y="2467376"/>
            <a:ext cx="6035384" cy="3781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EC5ADD-EBFD-4068-AACA-2F6A8DDF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86" y="18256"/>
            <a:ext cx="11806814" cy="464065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Обучением «одним выстрелом» (</a:t>
            </a:r>
            <a:r>
              <a:rPr lang="ru-RU" sz="32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one-shot</a:t>
            </a:r>
            <a:r>
              <a:rPr lang="ru-RU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ru-RU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C533E-E847-48C4-86D1-83902C79E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" y="426235"/>
            <a:ext cx="12192000" cy="149037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700" dirty="0"/>
              <a:t>В ситуации, когда данных для обучения мало, но благодаря стараниям разработчиков </a:t>
            </a:r>
            <a:r>
              <a:rPr lang="ru-RU" sz="1700" dirty="0" err="1"/>
              <a:t>датасет</a:t>
            </a:r>
            <a:r>
              <a:rPr lang="ru-RU" sz="1700" dirty="0"/>
              <a:t> растет, приходится каждый раз переучивать </a:t>
            </a:r>
            <a:r>
              <a:rPr lang="ru-RU" sz="1700" dirty="0" err="1"/>
              <a:t>сверточный</a:t>
            </a:r>
            <a:r>
              <a:rPr lang="ru-RU" sz="1700" dirty="0"/>
              <a:t> классификатор. Решением  может быть обучение сети не распознавать каждое изображение, а </a:t>
            </a:r>
            <a:r>
              <a:rPr lang="ru-RU" sz="1700" b="1" dirty="0">
                <a:solidFill>
                  <a:srgbClr val="0000FF"/>
                </a:solidFill>
              </a:rPr>
              <a:t>находить сходство между двумя изображениями</a:t>
            </a:r>
            <a:r>
              <a:rPr lang="ru-RU" sz="1700" dirty="0"/>
              <a:t>, - нового и того, которое уже есть в </a:t>
            </a:r>
            <a:r>
              <a:rPr lang="ru-RU" sz="1700" dirty="0" err="1"/>
              <a:t>датасете</a:t>
            </a:r>
            <a:r>
              <a:rPr lang="ru-RU" sz="1700" dirty="0"/>
              <a:t>. В таком случае нам будет </a:t>
            </a:r>
            <a:r>
              <a:rPr lang="ru-RU" sz="1700" b="1" dirty="0">
                <a:solidFill>
                  <a:srgbClr val="0000FF"/>
                </a:solidFill>
              </a:rPr>
              <a:t>достаточно</a:t>
            </a:r>
            <a:r>
              <a:rPr lang="ru-RU" sz="1700" dirty="0"/>
              <a:t> </a:t>
            </a:r>
            <a:r>
              <a:rPr lang="ru-RU" sz="1700" b="1" dirty="0">
                <a:solidFill>
                  <a:srgbClr val="0000FF"/>
                </a:solidFill>
              </a:rPr>
              <a:t>попарно сравнить </a:t>
            </a:r>
            <a:r>
              <a:rPr lang="ru-RU" sz="1700" dirty="0"/>
              <a:t>с помощью нашей сети новое изображение с изображениями </a:t>
            </a:r>
            <a:r>
              <a:rPr lang="ru-RU" sz="1700" dirty="0" err="1"/>
              <a:t>датасета</a:t>
            </a:r>
            <a:r>
              <a:rPr lang="ru-RU" sz="1700" dirty="0"/>
              <a:t>, и в случае сходства отнести новое изображение к соответствующему классу.  Здесь. требуется только один пример обучения для каждого класса, отсюда и название, - </a:t>
            </a:r>
            <a:r>
              <a:rPr lang="ru-RU" sz="1700" b="1" dirty="0">
                <a:solidFill>
                  <a:srgbClr val="0000FF"/>
                </a:solidFill>
              </a:rPr>
              <a:t>обучение с одного раза</a:t>
            </a:r>
            <a:r>
              <a:rPr lang="ru-RU" sz="17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6793C-2F63-42D1-8D8F-FD5627616F08}"/>
              </a:ext>
            </a:extLst>
          </p:cNvPr>
          <p:cNvSpPr txBox="1"/>
          <p:nvPr/>
        </p:nvSpPr>
        <p:spPr>
          <a:xfrm>
            <a:off x="6014883" y="1846530"/>
            <a:ext cx="6093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Сиамская сеть состоит из сетей-близнецов, соединенных слоем подобия с энергетической функцией наверху.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400" b="1" dirty="0">
              <a:solidFill>
                <a:srgbClr val="C00000"/>
              </a:solidFill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Веса близнецов связаны (одинаковы), поэтому результат является инвариантным и, кроме того, гарантирует, что очень похожие изображения не могут находиться в очень разных местах в пространстве объектов.</a:t>
            </a:r>
          </a:p>
          <a:p>
            <a:endParaRPr lang="ru-RU" sz="400" b="1" dirty="0">
              <a:solidFill>
                <a:srgbClr val="C00000"/>
              </a:solidFill>
              <a:latin typeface="+mn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Слой подобия определяет некоторую метрику расстояния между так называемыми вложениями, высокоуровневые представления характеристик входной пары изображений.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2E92B-7DA4-4480-9D33-6E268F5417CD}"/>
              </a:ext>
            </a:extLst>
          </p:cNvPr>
          <p:cNvSpPr txBox="1"/>
          <p:nvPr/>
        </p:nvSpPr>
        <p:spPr>
          <a:xfrm>
            <a:off x="1291548" y="2182827"/>
            <a:ext cx="4537830" cy="66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/>
              <a:t>Такое решение дают </a:t>
            </a:r>
          </a:p>
          <a:p>
            <a:pPr>
              <a:lnSpc>
                <a:spcPct val="80000"/>
              </a:lnSpc>
            </a:pPr>
            <a:r>
              <a:rPr lang="ru-RU" sz="2800" b="1" dirty="0">
                <a:solidFill>
                  <a:srgbClr val="0000FF"/>
                </a:solidFill>
              </a:rPr>
              <a:t>   сиамские нейронные сети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17472-CD8B-4481-B81F-518FB6A5C91C}"/>
              </a:ext>
            </a:extLst>
          </p:cNvPr>
          <p:cNvSpPr txBox="1"/>
          <p:nvPr/>
        </p:nvSpPr>
        <p:spPr>
          <a:xfrm>
            <a:off x="5829378" y="5315877"/>
            <a:ext cx="6316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cs typeface="Arial" panose="020B0604020202020204" pitchFamily="34" charset="0"/>
              </a:rPr>
              <a:t>Тренировка по парам является более выгодной,</a:t>
            </a:r>
          </a:p>
          <a:p>
            <a:r>
              <a:rPr lang="ru-RU" b="1" dirty="0">
                <a:cs typeface="Arial" panose="020B0604020202020204" pitchFamily="34" charset="0"/>
              </a:rPr>
              <a:t>поскольку число создаваемых пар изображений для обучения модели квадратично возрастает, что препятствует переобучению нейросети.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DF3CAB99-3972-41BA-8F80-E7EFA5C4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ru-RU"/>
              <a:t>Г.Ососков Машинное обучение Лекция 4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B4879AD-5E66-4659-B1C6-34C5B50C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2316" y="6356350"/>
            <a:ext cx="481484" cy="365125"/>
          </a:xfrm>
        </p:spPr>
        <p:txBody>
          <a:bodyPr/>
          <a:lstStyle/>
          <a:p>
            <a:fld id="{AEF04C55-7FB3-4725-A94B-4DCC1A295C45}" type="slidenum">
              <a:rPr lang="ru-RU" smtClean="0"/>
              <a:t>4</a:t>
            </a:fld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3584F2-1BB9-2516-14AF-F8B377698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D75F-4373-45CF-9A9B-B37C354403DC}" type="datetime1">
              <a:rPr lang="ru-RU" smtClean="0"/>
              <a:t>11.04.2023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1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-624469" y="1337766"/>
            <a:ext cx="9668107" cy="5208615"/>
          </a:xfrm>
        </p:spPr>
        <p:txBody>
          <a:bodyPr>
            <a:noAutofit/>
          </a:bodyPr>
          <a:lstStyle/>
          <a:p>
            <a:r>
              <a:rPr lang="ru-RU" altLang="ko-KR" sz="22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Растущее количество смартфонов и достижения в области глубокого обучения открывают новые возможности в обнаружении болезней сельскохозяйственных культур.</a:t>
            </a:r>
          </a:p>
          <a:p>
            <a:r>
              <a:rPr lang="ru-RU" altLang="ko-KR" sz="2200" b="1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Наша идея:</a:t>
            </a:r>
            <a:endParaRPr lang="en-US" altLang="ko-KR" sz="2200" b="1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создать платформу обнаружения болезней растений (PDDP), которая будет использовать современные технологии организации и глубокого обучения для предоставления нового уровня обслуживания сообществу фермеров;</a:t>
            </a:r>
            <a:endParaRPr lang="en-US" altLang="ko-KR" sz="22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предоставить открытый доступ к нашей базе изображений;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поделиться кодом наших </a:t>
            </a:r>
            <a:r>
              <a:rPr lang="ru-RU" altLang="ko-KR" sz="2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нейромоделей</a:t>
            </a: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через </a:t>
            </a:r>
            <a:r>
              <a:rPr lang="ru-RU" altLang="ko-KR" sz="2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altLang="ko-KR" sz="2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В качестве конечного продукта мы разработаем мобильное приложение, позволяющее пользователям отправлять фотографии и текстовое описание больных растений, чтобы узнавать причину болезни и получать рекомендации по спасению урожая.</a:t>
            </a:r>
            <a:endParaRPr lang="en-US" altLang="ko-KR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8133" y="20097"/>
            <a:ext cx="12192000" cy="1200658"/>
          </a:xfrm>
          <a:noFill/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ebas Neue Regular" panose="00000500000000000000" pitchFamily="2" charset="-52"/>
                <a:ea typeface="+mn-ea"/>
                <a:cs typeface="+mn-cs"/>
              </a:rPr>
              <a:t>Цель исследования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ebas Neue Regular" panose="00000500000000000000" pitchFamily="2" charset="-52"/>
              <a:ea typeface="+mn-ea"/>
              <a:cs typeface="+mn-cs"/>
            </a:endParaRPr>
          </a:p>
        </p:txBody>
      </p:sp>
      <p:pic>
        <p:nvPicPr>
          <p:cNvPr id="6" name="Picture 2" descr="Image result for magnifying glass plant">
            <a:extLst>
              <a:ext uri="{FF2B5EF4-FFF2-40B4-BE49-F238E27FC236}">
                <a16:creationId xmlns:a16="http://schemas.microsoft.com/office/drawing/2014/main" id="{88950CCA-3573-4097-84CC-CDDA6A30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82" y="1220755"/>
            <a:ext cx="4124968" cy="412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F2802-355B-48B5-83E1-225E8EF8DE4F}"/>
              </a:ext>
            </a:extLst>
          </p:cNvPr>
          <p:cNvSpPr txBox="1"/>
          <p:nvPr/>
        </p:nvSpPr>
        <p:spPr>
          <a:xfrm>
            <a:off x="11760629" y="63362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1954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FD35E5-61B9-BED0-81DF-12B6CD01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17" y="3617861"/>
            <a:ext cx="831268" cy="5739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66" y="47060"/>
            <a:ext cx="11573197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solidFill>
                  <a:srgbClr val="0000FF"/>
                </a:solidFill>
                <a:latin typeface="Arial" panose="020B0604020202020204" pitchFamily="34" charset="0"/>
              </a:rPr>
              <a:t>Платформа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PDDP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38EC15-47D8-4139-BF6C-D8710A87416F}"/>
              </a:ext>
            </a:extLst>
          </p:cNvPr>
          <p:cNvSpPr/>
          <p:nvPr/>
        </p:nvSpPr>
        <p:spPr>
          <a:xfrm>
            <a:off x="4064122" y="3494665"/>
            <a:ext cx="1047479" cy="828000"/>
          </a:xfrm>
          <a:prstGeom prst="ellipse">
            <a:avLst/>
          </a:prstGeom>
          <a:solidFill>
            <a:schemeClr val="accent4">
              <a:alpha val="28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897A2F-615C-4093-B6BC-DC011C78B897}"/>
              </a:ext>
            </a:extLst>
          </p:cNvPr>
          <p:cNvSpPr/>
          <p:nvPr/>
        </p:nvSpPr>
        <p:spPr>
          <a:xfrm>
            <a:off x="5729665" y="3485579"/>
            <a:ext cx="828000" cy="828000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B207D-FEDC-48E7-9DAF-5272F2A95A15}"/>
              </a:ext>
            </a:extLst>
          </p:cNvPr>
          <p:cNvSpPr/>
          <p:nvPr/>
        </p:nvSpPr>
        <p:spPr>
          <a:xfrm>
            <a:off x="7366014" y="3485579"/>
            <a:ext cx="828000" cy="828000"/>
          </a:xfrm>
          <a:prstGeom prst="ellipse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40851-EC98-4BA3-9BD1-511FECE49CF7}"/>
              </a:ext>
            </a:extLst>
          </p:cNvPr>
          <p:cNvSpPr/>
          <p:nvPr/>
        </p:nvSpPr>
        <p:spPr>
          <a:xfrm>
            <a:off x="9002363" y="3485579"/>
            <a:ext cx="828000" cy="828000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117D48-8368-401D-838B-78E20ADEE541}"/>
              </a:ext>
            </a:extLst>
          </p:cNvPr>
          <p:cNvSpPr/>
          <p:nvPr/>
        </p:nvSpPr>
        <p:spPr>
          <a:xfrm>
            <a:off x="10638711" y="3485579"/>
            <a:ext cx="828000" cy="828000"/>
          </a:xfrm>
          <a:prstGeom prst="ellipse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EBD08-5B95-4CE6-8DD4-7547211D62FB}"/>
              </a:ext>
            </a:extLst>
          </p:cNvPr>
          <p:cNvSpPr txBox="1"/>
          <p:nvPr/>
        </p:nvSpPr>
        <p:spPr>
          <a:xfrm>
            <a:off x="3442492" y="4668871"/>
            <a:ext cx="8749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Для решения задачи распознавания болезней растений по фотографиям их листьев в PDDP с успехом используются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нейросетевые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методы.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Однако, такие методы требуют наличия большой обучающей выборки. Сбор и разметка соответствующей базы изображений представляет весьма серьезную проблему.  Готовые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датасеты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в открытом доступе оказались мало пригодны для использования в реальной обстановке</a:t>
            </a:r>
          </a:p>
        </p:txBody>
      </p:sp>
      <p:grpSp>
        <p:nvGrpSpPr>
          <p:cNvPr id="12" name="Group 35">
            <a:extLst>
              <a:ext uri="{FF2B5EF4-FFF2-40B4-BE49-F238E27FC236}">
                <a16:creationId xmlns:a16="http://schemas.microsoft.com/office/drawing/2014/main" id="{FAD371D5-1B46-41EC-9875-971E154986AA}"/>
              </a:ext>
            </a:extLst>
          </p:cNvPr>
          <p:cNvGrpSpPr/>
          <p:nvPr/>
        </p:nvGrpSpPr>
        <p:grpSpPr>
          <a:xfrm>
            <a:off x="3401122" y="988800"/>
            <a:ext cx="8619894" cy="2043826"/>
            <a:chOff x="356293" y="3271893"/>
            <a:chExt cx="2674126" cy="20438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56D55-993E-4BD4-83D3-007BB73014CC}"/>
                </a:ext>
              </a:extLst>
            </p:cNvPr>
            <p:cNvSpPr txBox="1"/>
            <p:nvPr/>
          </p:nvSpPr>
          <p:spPr>
            <a:xfrm>
              <a:off x="356293" y="3271893"/>
              <a:ext cx="264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PDDP —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 Disease Detection Platform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61CAB2-1EF4-43AD-BC4A-E1E3887ECD16}"/>
                </a:ext>
              </a:extLst>
            </p:cNvPr>
            <p:cNvSpPr txBox="1"/>
            <p:nvPr/>
          </p:nvSpPr>
          <p:spPr>
            <a:xfrm>
              <a:off x="356293" y="3653726"/>
              <a:ext cx="267412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В ЛИТ ОИЯИ разработана многофункциональная платформа PDDP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 Disease Detection Platform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которая дает возможность пользователям через веб-портал 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pdd.jinr.ru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или мобильное приложение отправлять фотографии и текстовые описания больных растений</a:t>
              </a:r>
              <a:r>
                <a: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чтобы </a:t>
              </a:r>
              <a:r>
                <a:rPr lang="ru-RU" sz="1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узнавать причину болезни и получать рекомендации по спасению урожая.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 Regular" panose="00000500000000000000" pitchFamily="2" charset="-52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78587D22-EB60-4455-A5BF-01B2AF86B744}"/>
              </a:ext>
            </a:extLst>
          </p:cNvPr>
          <p:cNvSpPr/>
          <p:nvPr/>
        </p:nvSpPr>
        <p:spPr>
          <a:xfrm>
            <a:off x="7598089" y="3743000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41" y="3649945"/>
            <a:ext cx="521694" cy="52169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26" y="3604945"/>
            <a:ext cx="555969" cy="555969"/>
          </a:xfrm>
          <a:prstGeom prst="rect">
            <a:avLst/>
          </a:prstGeom>
        </p:spPr>
      </p:pic>
      <p:sp>
        <p:nvSpPr>
          <p:cNvPr id="27" name="Рисунок 26"/>
          <p:cNvSpPr>
            <a:spLocks noGrp="1"/>
          </p:cNvSpPr>
          <p:nvPr>
            <p:ph type="pic" sz="quarter" idx="11"/>
          </p:nvPr>
        </p:nvSpPr>
        <p:spPr>
          <a:xfrm>
            <a:off x="951455" y="1870792"/>
            <a:ext cx="2160240" cy="3744416"/>
          </a:xfrm>
          <a:solidFill>
            <a:schemeClr val="tx1"/>
          </a:solidFill>
        </p:spPr>
      </p:sp>
      <p:pic>
        <p:nvPicPr>
          <p:cNvPr id="2050" name="Picture 2" descr="http://qrcoder.ru/code/?http%3A%2F%2Fpdd.jinr.ru%2F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36" y="2696105"/>
            <a:ext cx="2093789" cy="20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258522" y="510460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pdd.jinr.ru</a:t>
            </a: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5903721" y="3713589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6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9563" y="0"/>
            <a:ext cx="10032437" cy="723481"/>
          </a:xfrm>
        </p:spPr>
        <p:txBody>
          <a:bodyPr/>
          <a:lstStyle/>
          <a:p>
            <a:r>
              <a:rPr lang="ru-RU" dirty="0">
                <a:solidFill>
                  <a:srgbClr val="0000FF"/>
                </a:solidFill>
                <a:latin typeface="Corbel" panose="020B0503020204020204" pitchFamily="34" charset="0"/>
              </a:rPr>
              <a:t>Конечно, мы не были первыми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159563" y="729437"/>
            <a:ext cx="9217024" cy="2194633"/>
          </a:xfrm>
        </p:spPr>
        <p:txBody>
          <a:bodyPr/>
          <a:lstStyle/>
          <a:p>
            <a:r>
              <a:rPr lang="ru-RU" altLang="ko-KR" dirty="0">
                <a:latin typeface="Arial" pitchFamily="34" charset="0"/>
                <a:cs typeface="Arial" pitchFamily="34" charset="0"/>
              </a:rPr>
              <a:t>Наверное, самое известное мобильное приложение для обнаружения болезней растений - это </a:t>
            </a:r>
            <a:r>
              <a:rPr lang="ru-RU" altLang="ko-KR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Plantix</a:t>
            </a:r>
            <a:r>
              <a:rPr lang="ru-RU" altLang="ko-KR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(plantix.net). </a:t>
            </a:r>
            <a:r>
              <a:rPr lang="ru-RU" altLang="ko-KR" dirty="0">
                <a:latin typeface="Arial" pitchFamily="34" charset="0"/>
                <a:cs typeface="Arial" pitchFamily="34" charset="0"/>
              </a:rPr>
              <a:t>В настоящее время </a:t>
            </a:r>
            <a:r>
              <a:rPr lang="ru-RU" altLang="ko-KR" dirty="0" err="1">
                <a:latin typeface="Arial" pitchFamily="34" charset="0"/>
                <a:cs typeface="Arial" pitchFamily="34" charset="0"/>
              </a:rPr>
              <a:t>Plantix</a:t>
            </a:r>
            <a:r>
              <a:rPr lang="ru-RU" altLang="ko-KR" dirty="0">
                <a:latin typeface="Arial" pitchFamily="34" charset="0"/>
                <a:cs typeface="Arial" pitchFamily="34" charset="0"/>
              </a:rPr>
              <a:t> может обнаруживать более 300 заболеваний.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sz="400" dirty="0">
              <a:latin typeface="Arial" pitchFamily="34" charset="0"/>
              <a:cs typeface="Arial" pitchFamily="34" charset="0"/>
            </a:endParaRPr>
          </a:p>
          <a:p>
            <a:r>
              <a:rPr lang="ru-RU" altLang="ko-KR" dirty="0">
                <a:latin typeface="Arial" pitchFamily="34" charset="0"/>
                <a:cs typeface="Arial" pitchFamily="34" charset="0"/>
              </a:rPr>
              <a:t>Качество обнаружения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plantix</a:t>
            </a:r>
            <a:r>
              <a:rPr lang="ru-RU" altLang="ko-KR" dirty="0">
                <a:latin typeface="Arial" pitchFamily="34" charset="0"/>
                <a:cs typeface="Arial" pitchFamily="34" charset="0"/>
              </a:rPr>
              <a:t> трудно измерить, но мы провели специальное исследование, обрабатывая в plantix.net различные типы изображений из нашей собственной базы данных с заболеваниями винограда (эска, черная гниль, хлороз и плесень).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Image result for plantix">
            <a:extLst>
              <a:ext uri="{FF2B5EF4-FFF2-40B4-BE49-F238E27FC236}">
                <a16:creationId xmlns:a16="http://schemas.microsoft.com/office/drawing/2014/main" id="{60AD3D21-34C4-434B-8912-D022C51E0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28" y="2724721"/>
            <a:ext cx="5487872" cy="32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C24241-C553-45EF-9EF1-D30846C8E44A}"/>
              </a:ext>
            </a:extLst>
          </p:cNvPr>
          <p:cNvSpPr/>
          <p:nvPr/>
        </p:nvSpPr>
        <p:spPr>
          <a:xfrm>
            <a:off x="2039815" y="3039897"/>
            <a:ext cx="4672484" cy="337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defTabSz="1219170" latinLnBrk="1">
              <a:buFont typeface="Arial" panose="020B0604020202020204" pitchFamily="34" charset="0"/>
              <a:buChar char="•"/>
            </a:pPr>
            <a:r>
              <a:rPr lang="ru-RU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типа растений                 оказалось достаточно хорошим:              60 из 70 изображений (87%)   были     распознаны как виноград; </a:t>
            </a:r>
          </a:p>
          <a:p>
            <a:pPr marL="180975" indent="-180975" defTabSz="1219170" latinLnBrk="1">
              <a:buFont typeface="Arial" panose="020B0604020202020204" pitchFamily="34" charset="0"/>
              <a:buChar char="•"/>
            </a:pPr>
            <a:endParaRPr lang="ru-RU" sz="8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80975" defTabSz="1219170" latinLnBrk="1">
              <a:buFont typeface="Arial" panose="020B0604020202020204" pitchFamily="34" charset="0"/>
              <a:buChar char="•"/>
            </a:pPr>
            <a:r>
              <a:rPr lang="ru-RU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Однако возможность распознавания   заболеваний была довольно                 ограничена:  менее, чем для 10%        изображений, правильное                     заболевание отображалось в верхней части списка предложений                    классификатора.</a:t>
            </a:r>
            <a:endParaRPr lang="en-US" sz="1867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B043F-072F-41E8-B831-6C2BB5E5E303}"/>
              </a:ext>
            </a:extLst>
          </p:cNvPr>
          <p:cNvSpPr txBox="1"/>
          <p:nvPr/>
        </p:nvSpPr>
        <p:spPr>
          <a:xfrm>
            <a:off x="11760629" y="63362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latinLnBrk="1"/>
            <a:r>
              <a:rPr lang="ru-RU" sz="2400" dirty="0">
                <a:solidFill>
                  <a:prstClr val="black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9563" y="-18091"/>
            <a:ext cx="10032437" cy="758136"/>
          </a:xfrm>
        </p:spPr>
        <p:txBody>
          <a:bodyPr/>
          <a:lstStyle/>
          <a:p>
            <a:pPr algn="ctr"/>
            <a:r>
              <a:rPr lang="ru-RU" dirty="0" err="1">
                <a:solidFill>
                  <a:srgbClr val="0000FF"/>
                </a:solidFill>
                <a:latin typeface="Corbel" panose="020B0503020204020204" pitchFamily="34" charset="0"/>
              </a:rPr>
              <a:t>Датасет</a:t>
            </a:r>
            <a:r>
              <a:rPr lang="ru-RU" dirty="0">
                <a:solidFill>
                  <a:srgbClr val="0000FF"/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rbel" panose="020B0503020204020204" pitchFamily="34" charset="0"/>
              </a:rPr>
              <a:t>PlantVillage</a:t>
            </a:r>
            <a:endParaRPr lang="ru-RU" dirty="0">
              <a:solidFill>
                <a:srgbClr val="0000FF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002768" y="2137415"/>
            <a:ext cx="5905332" cy="2480882"/>
          </a:xfrm>
        </p:spPr>
        <p:txBody>
          <a:bodyPr/>
          <a:lstStyle/>
          <a:p>
            <a:pPr marL="180975" indent="-180975"/>
            <a:r>
              <a:rPr lang="ru-RU" altLang="ko-KR" b="1" dirty="0">
                <a:latin typeface="Arial" panose="020B0604020202020204" pitchFamily="34" charset="0"/>
                <a:cs typeface="Arial" pitchFamily="34" charset="0"/>
              </a:rPr>
              <a:t>Статистика </a:t>
            </a:r>
            <a:r>
              <a:rPr lang="en-US" altLang="ko-KR" b="1" dirty="0" err="1">
                <a:latin typeface="Arial" panose="020B0604020202020204" pitchFamily="34" charset="0"/>
                <a:cs typeface="Arial" pitchFamily="34" charset="0"/>
              </a:rPr>
              <a:t>PlantVillage</a:t>
            </a: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54,306 </a:t>
            </a:r>
            <a:r>
              <a:rPr lang="ru-RU" altLang="ko-KR" b="1" dirty="0">
                <a:latin typeface="Arial" panose="020B0604020202020204" pitchFamily="34" charset="0"/>
                <a:cs typeface="Arial" pitchFamily="34" charset="0"/>
              </a:rPr>
              <a:t>изображений</a:t>
            </a: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;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14 </a:t>
            </a:r>
            <a:r>
              <a:rPr lang="ru-RU" altLang="ko-KR" b="1" dirty="0">
                <a:latin typeface="Arial" panose="020B0604020202020204" pitchFamily="34" charset="0"/>
                <a:cs typeface="Arial" pitchFamily="34" charset="0"/>
              </a:rPr>
              <a:t>сортов растений</a:t>
            </a: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;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 26 болезнями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   (или здоровыми листьями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Всего 38 классов больных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  и здоровых листьев</a:t>
            </a:r>
            <a:endParaRPr lang="en-US" altLang="ko-KR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73687-7FD3-477C-803D-AE69FF35806F}"/>
              </a:ext>
            </a:extLst>
          </p:cNvPr>
          <p:cNvSpPr/>
          <p:nvPr/>
        </p:nvSpPr>
        <p:spPr>
          <a:xfrm>
            <a:off x="2159563" y="1222087"/>
            <a:ext cx="8383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https://arxiv.org/ftp/arxiv/papers/1511/1511.08060.pdf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https://github.com/spMohanty/PlantVillage-Dataset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https://www.crowdai.org/challenges/1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</a:p>
        </p:txBody>
      </p:sp>
      <p:pic>
        <p:nvPicPr>
          <p:cNvPr id="2050" name="Picture 2" descr="ÐÐ°ÑÑÐ¸Ð½ÐºÐ¸ Ð¿Ð¾ Ð·Ð°Ð¿ÑÐ¾ÑÑ plantvillage dataset">
            <a:extLst>
              <a:ext uri="{FF2B5EF4-FFF2-40B4-BE49-F238E27FC236}">
                <a16:creationId xmlns:a16="http://schemas.microsoft.com/office/drawing/2014/main" id="{3E29BAA9-24BF-4AE9-989E-FD04936B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2000"/>
                    </a14:imgEffect>
                    <a14:imgEffect>
                      <a14:saturation sat="76000"/>
                    </a14:imgEffect>
                    <a14:imgEffect>
                      <a14:brightnessContrast bright="16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45" y="754727"/>
            <a:ext cx="4602231" cy="394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A5163-E1CF-4113-8A57-82D76727A68B}"/>
              </a:ext>
            </a:extLst>
          </p:cNvPr>
          <p:cNvSpPr txBox="1"/>
          <p:nvPr/>
        </p:nvSpPr>
        <p:spPr>
          <a:xfrm>
            <a:off x="11760629" y="63362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841FA-2502-4DE2-9E14-8EEC2EADC7EE}"/>
              </a:ext>
            </a:extLst>
          </p:cNvPr>
          <p:cNvSpPr txBox="1"/>
          <p:nvPr/>
        </p:nvSpPr>
        <p:spPr>
          <a:xfrm>
            <a:off x="2371410" y="786103"/>
            <a:ext cx="917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был также хорошо известен и доступен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EA438-ABB1-4411-A5D1-E3C913A4A00E}"/>
              </a:ext>
            </a:extLst>
          </p:cNvPr>
          <p:cNvSpPr txBox="1"/>
          <p:nvPr/>
        </p:nvSpPr>
        <p:spPr>
          <a:xfrm>
            <a:off x="2236350" y="4734005"/>
            <a:ext cx="9955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Поэтому было естественным, применить </a:t>
            </a:r>
            <a:r>
              <a:rPr lang="ru-RU" b="1" dirty="0"/>
              <a:t>метод переноса обучения</a:t>
            </a:r>
            <a:r>
              <a:rPr lang="ru-RU" dirty="0"/>
              <a:t>, используя большой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PlantVillage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/>
              <a:t>датасет</a:t>
            </a:r>
            <a:r>
              <a:rPr lang="ru-RU" dirty="0"/>
              <a:t> для </a:t>
            </a:r>
            <a:r>
              <a:rPr lang="ru-RU" dirty="0" err="1"/>
              <a:t>предобучения</a:t>
            </a:r>
            <a:r>
              <a:rPr lang="ru-RU" dirty="0"/>
              <a:t> нейросети 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ResNet50</a:t>
            </a:r>
            <a:r>
              <a:rPr lang="ru-RU" altLang="ko-KR" sz="1800" b="1" dirty="0">
                <a:latin typeface="Arial" pitchFamily="34" charset="0"/>
                <a:cs typeface="Arial" pitchFamily="34" charset="0"/>
              </a:rPr>
              <a:t>.</a:t>
            </a:r>
            <a:r>
              <a:rPr lang="ru-RU" dirty="0"/>
              <a:t> Потом мы удалили слой классификации, добавили глобальный средний пул, за которым слой с 256 нейронами </a:t>
            </a:r>
            <a:r>
              <a:rPr lang="ru-RU" dirty="0" err="1"/>
              <a:t>ReLU</a:t>
            </a:r>
            <a:r>
              <a:rPr lang="ru-RU" dirty="0"/>
              <a:t> и с </a:t>
            </a:r>
            <a:r>
              <a:rPr lang="ru-RU" dirty="0" err="1"/>
              <a:t>дропаут</a:t>
            </a:r>
            <a:r>
              <a:rPr lang="ru-RU" dirty="0"/>
              <a:t> 0,5, и добавили слой классификации.</a:t>
            </a:r>
          </a:p>
          <a:p>
            <a:r>
              <a:rPr lang="ru-RU" dirty="0"/>
              <a:t>Полученный глубокий классификатор настроили на изображениях винограда из </a:t>
            </a:r>
            <a:r>
              <a:rPr lang="ru-RU" dirty="0" err="1"/>
              <a:t>PlantVillage</a:t>
            </a:r>
            <a:r>
              <a:rPr lang="ru-RU" dirty="0"/>
              <a:t>, а протестировали его на тестовом подмножестве изображений листьев , собранных из Интернета.</a:t>
            </a:r>
          </a:p>
        </p:txBody>
      </p:sp>
    </p:spTree>
    <p:extLst>
      <p:ext uri="{BB962C8B-B14F-4D97-AF65-F5344CB8AC3E}">
        <p14:creationId xmlns:p14="http://schemas.microsoft.com/office/powerpoint/2010/main" val="300974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67541" y="-1"/>
            <a:ext cx="10224459" cy="829219"/>
          </a:xfrm>
        </p:spPr>
        <p:txBody>
          <a:bodyPr/>
          <a:lstStyle/>
          <a:p>
            <a:r>
              <a:rPr lang="ru-RU" sz="3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Трансферное обучение: неудачные результаты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E197A7-50A8-4564-8496-5C9988780057}"/>
              </a:ext>
            </a:extLst>
          </p:cNvPr>
          <p:cNvSpPr txBox="1">
            <a:spLocks/>
          </p:cNvSpPr>
          <p:nvPr/>
        </p:nvSpPr>
        <p:spPr>
          <a:xfrm>
            <a:off x="1775520" y="693113"/>
            <a:ext cx="10416480" cy="4684732"/>
          </a:xfrm>
          <a:prstGeom prst="rect">
            <a:avLst/>
          </a:prstGeom>
        </p:spPr>
        <p:txBody>
          <a:bodyPr lIns="528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Архитектура ResNet50 показала лучший результат по сравнению с другими (мы пробовали также </a:t>
            </a:r>
            <a:r>
              <a:rPr lang="en-US" altLang="ko-KR" sz="1867" b="1" dirty="0">
                <a:latin typeface="Arial" pitchFamily="34" charset="0"/>
                <a:cs typeface="Arial" pitchFamily="34" charset="0"/>
              </a:rPr>
              <a:t>VGG19, InceptionV3 and </a:t>
            </a:r>
            <a:r>
              <a:rPr lang="en-US" altLang="ko-KR" sz="1867" b="1" dirty="0" err="1">
                <a:latin typeface="Arial" pitchFamily="34" charset="0"/>
                <a:cs typeface="Arial" pitchFamily="34" charset="0"/>
              </a:rPr>
              <a:t>Xception</a:t>
            </a:r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): </a:t>
            </a:r>
          </a:p>
          <a:p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 на тестовой подгруппе данных винограда из </a:t>
            </a:r>
            <a:r>
              <a:rPr lang="ru-RU" altLang="ko-KR" sz="1867" b="1" dirty="0" err="1">
                <a:latin typeface="Arial" pitchFamily="34" charset="0"/>
                <a:cs typeface="Arial" pitchFamily="34" charset="0"/>
              </a:rPr>
              <a:t>датасета</a:t>
            </a:r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 </a:t>
            </a:r>
            <a:r>
              <a:rPr lang="ru-RU" altLang="ko-KR" sz="1867" b="1" dirty="0" err="1">
                <a:latin typeface="Arial" pitchFamily="34" charset="0"/>
                <a:cs typeface="Arial" pitchFamily="34" charset="0"/>
              </a:rPr>
              <a:t>PlantVillage</a:t>
            </a:r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 - 99,4%;</a:t>
            </a:r>
          </a:p>
          <a:p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Однако 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ru-RU" altLang="ko-KR" sz="1867" b="1" dirty="0">
                <a:latin typeface="Arial" pitchFamily="34" charset="0"/>
                <a:cs typeface="Arial" pitchFamily="34" charset="0"/>
              </a:rPr>
              <a:t> на 30 изображениях, собранных из Интернета всего 48%.</a:t>
            </a:r>
            <a:endParaRPr lang="en-US" altLang="ko-KR" sz="1867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19" descr="https://lh4.googleusercontent.com/S8-whCtiIRXXs8Gt2yxvbTWg9goHTAUctjElPzK5D2Vqz2tezZoU4ZBq2ysJNqXOb3gFUd8jLO9qOAYMorHZDz6-_35YTGC9r0oG2EqsyqOs9W2kLEc7_ISLQJaoRDkjc3wiPMkO">
            <a:extLst>
              <a:ext uri="{FF2B5EF4-FFF2-40B4-BE49-F238E27FC236}">
                <a16:creationId xmlns:a16="http://schemas.microsoft.com/office/drawing/2014/main" id="{E9059AB6-9864-46D6-96B3-BE1773CD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 b="11166"/>
          <a:stretch>
            <a:fillRect/>
          </a:stretch>
        </p:blipFill>
        <p:spPr bwMode="auto">
          <a:xfrm>
            <a:off x="6844183" y="2104118"/>
            <a:ext cx="5231904" cy="322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C8FD36-5734-4015-8892-537572E2A2A1}"/>
              </a:ext>
            </a:extLst>
          </p:cNvPr>
          <p:cNvSpPr/>
          <p:nvPr/>
        </p:nvSpPr>
        <p:spPr>
          <a:xfrm>
            <a:off x="2025498" y="2104118"/>
            <a:ext cx="6528725" cy="239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Чтобы хоть как-то улучшить результат мы </a:t>
            </a:r>
          </a:p>
          <a:p>
            <a:r>
              <a:rPr lang="ru-RU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размораживали 39 слоев с конца сети;</a:t>
            </a:r>
          </a:p>
          <a:p>
            <a:r>
              <a:rPr lang="ru-RU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применяли внушительную аугментацию;</a:t>
            </a:r>
          </a:p>
          <a:p>
            <a:r>
              <a:rPr lang="ru-RU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Кроме того, мы предположили, что для распознавания болезни требуется только центральная часть листа, и попытались расширить наш набор данных, используя только части исходных изображений.</a:t>
            </a:r>
            <a:endParaRPr lang="en-US" altLang="ko-KR" sz="1867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234D39-4A6A-45B8-890F-7322E095F5CE}"/>
              </a:ext>
            </a:extLst>
          </p:cNvPr>
          <p:cNvSpPr/>
          <p:nvPr/>
        </p:nvSpPr>
        <p:spPr>
          <a:xfrm>
            <a:off x="1624212" y="4451514"/>
            <a:ext cx="5527905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Несмотря на все усилия, мы не смогли достичь более 70% точности тестирования.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BDD057-D760-4DFD-8347-D6D042DD44EA}"/>
              </a:ext>
            </a:extLst>
          </p:cNvPr>
          <p:cNvSpPr/>
          <p:nvPr/>
        </p:nvSpPr>
        <p:spPr>
          <a:xfrm>
            <a:off x="2059790" y="5385266"/>
            <a:ext cx="9847939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Кстати,  оказалось, что кадрирование изображения, было неверным шагом, - мы теряли информацию о местоположении пятен. Кроме того, некоторые части больных листьев выглядят здоровыми, и автоматическое разделение на части дает неправильные обучающие примеры.</a:t>
            </a:r>
            <a:endParaRPr lang="ru-RU" sz="1867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FF298-CA31-4237-A6E6-26A4159EBBEE}"/>
              </a:ext>
            </a:extLst>
          </p:cNvPr>
          <p:cNvSpPr txBox="1"/>
          <p:nvPr/>
        </p:nvSpPr>
        <p:spPr>
          <a:xfrm>
            <a:off x="11729600" y="633622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553063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</TotalTime>
  <Words>3292</Words>
  <Application>Microsoft Office PowerPoint</Application>
  <PresentationFormat>Широкоэкранный</PresentationFormat>
  <Paragraphs>278</Paragraphs>
  <Slides>23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23</vt:i4>
      </vt:variant>
    </vt:vector>
  </HeadingPairs>
  <TitlesOfParts>
    <vt:vector size="42" baseType="lpstr">
      <vt:lpstr>맑은 고딕</vt:lpstr>
      <vt:lpstr>Arial</vt:lpstr>
      <vt:lpstr>Bebas Neue Regular</vt:lpstr>
      <vt:lpstr>Calibri</vt:lpstr>
      <vt:lpstr>Calibri Light</vt:lpstr>
      <vt:lpstr>Cambria Math</vt:lpstr>
      <vt:lpstr>Corbel</vt:lpstr>
      <vt:lpstr>Courier New</vt:lpstr>
      <vt:lpstr>Dosis ExtraLight</vt:lpstr>
      <vt:lpstr>Fira Sans</vt:lpstr>
      <vt:lpstr>Open Sans</vt:lpstr>
      <vt:lpstr>Pontano Sans</vt:lpstr>
      <vt:lpstr>Wingdings</vt:lpstr>
      <vt:lpstr>Тема Office</vt:lpstr>
      <vt:lpstr>Office Theme</vt:lpstr>
      <vt:lpstr>Solanio template</vt:lpstr>
      <vt:lpstr>1_Office Theme</vt:lpstr>
      <vt:lpstr>2_Office Theme</vt:lpstr>
      <vt:lpstr>1_Оформление по умолчанию</vt:lpstr>
      <vt:lpstr>Презентация PowerPoint</vt:lpstr>
      <vt:lpstr>Презентация PowerPoint</vt:lpstr>
      <vt:lpstr>Аугментация данных</vt:lpstr>
      <vt:lpstr>Обучением «одним выстрелом» (one-shot learning)</vt:lpstr>
      <vt:lpstr>Цель исследования</vt:lpstr>
      <vt:lpstr>Презентация PowerPoint</vt:lpstr>
      <vt:lpstr>Конечно, мы не были первыми</vt:lpstr>
      <vt:lpstr>Датасет PlantVillage</vt:lpstr>
      <vt:lpstr>Трансферное обучение: неудачные результаты</vt:lpstr>
      <vt:lpstr>Всё дело в данных!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Gennady Ososkov</dc:creator>
  <cp:lastModifiedBy>Gennady Ososkov</cp:lastModifiedBy>
  <cp:revision>46</cp:revision>
  <dcterms:created xsi:type="dcterms:W3CDTF">2021-08-13T14:38:06Z</dcterms:created>
  <dcterms:modified xsi:type="dcterms:W3CDTF">2023-04-11T10:19:00Z</dcterms:modified>
</cp:coreProperties>
</file>